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"/>
  </p:notesMasterIdLst>
  <p:handoutMasterIdLst>
    <p:handoutMasterId r:id="rId22"/>
  </p:handoutMasterIdLst>
  <p:sldIdLst>
    <p:sldId id="346" r:id="rId2"/>
    <p:sldId id="310" r:id="rId3"/>
    <p:sldId id="439" r:id="rId4"/>
    <p:sldId id="425" r:id="rId5"/>
    <p:sldId id="440" r:id="rId6"/>
    <p:sldId id="441" r:id="rId7"/>
    <p:sldId id="442" r:id="rId8"/>
    <p:sldId id="427" r:id="rId9"/>
    <p:sldId id="428" r:id="rId10"/>
    <p:sldId id="429" r:id="rId11"/>
    <p:sldId id="443" r:id="rId12"/>
    <p:sldId id="444" r:id="rId13"/>
    <p:sldId id="435" r:id="rId14"/>
    <p:sldId id="433" r:id="rId15"/>
    <p:sldId id="432" r:id="rId16"/>
    <p:sldId id="434" r:id="rId17"/>
    <p:sldId id="431" r:id="rId18"/>
    <p:sldId id="436" r:id="rId19"/>
    <p:sldId id="43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72C4"/>
    <a:srgbClr val="FFDBBD"/>
    <a:srgbClr val="F9FAFD"/>
    <a:srgbClr val="A13523"/>
    <a:srgbClr val="C69AC8"/>
    <a:srgbClr val="5F0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5823F-64F5-4BA3-8B44-B06BA3A34065}" v="242" dt="2024-07-11T05:50:51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4" autoAdjust="0"/>
    <p:restoredTop sz="89927" autoAdjust="0"/>
  </p:normalViewPr>
  <p:slideViewPr>
    <p:cSldViewPr snapToGrid="0">
      <p:cViewPr varScale="1">
        <p:scale>
          <a:sx n="101" d="100"/>
          <a:sy n="101" d="100"/>
        </p:scale>
        <p:origin x="150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411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欣爽 张" userId="e3b58f871dc6a71a" providerId="LiveId" clId="{E765823F-64F5-4BA3-8B44-B06BA3A34065}"/>
    <pc:docChg chg="undo custSel addSld delSld modSld sldOrd modMainMaster">
      <pc:chgData name="欣爽 张" userId="e3b58f871dc6a71a" providerId="LiveId" clId="{E765823F-64F5-4BA3-8B44-B06BA3A34065}" dt="2024-07-11T05:51:45.927" v="1886" actId="20577"/>
      <pc:docMkLst>
        <pc:docMk/>
      </pc:docMkLst>
      <pc:sldChg chg="del">
        <pc:chgData name="欣爽 张" userId="e3b58f871dc6a71a" providerId="LiveId" clId="{E765823F-64F5-4BA3-8B44-B06BA3A34065}" dt="2024-07-11T05:42:10.081" v="1780" actId="47"/>
        <pc:sldMkLst>
          <pc:docMk/>
          <pc:sldMk cId="1720265191" sldId="258"/>
        </pc:sldMkLst>
      </pc:sldChg>
      <pc:sldChg chg="del">
        <pc:chgData name="欣爽 张" userId="e3b58f871dc6a71a" providerId="LiveId" clId="{E765823F-64F5-4BA3-8B44-B06BA3A34065}" dt="2024-07-11T05:42:09.893" v="1779" actId="47"/>
        <pc:sldMkLst>
          <pc:docMk/>
          <pc:sldMk cId="3207865095" sldId="259"/>
        </pc:sldMkLst>
      </pc:sldChg>
      <pc:sldChg chg="del">
        <pc:chgData name="欣爽 张" userId="e3b58f871dc6a71a" providerId="LiveId" clId="{E765823F-64F5-4BA3-8B44-B06BA3A34065}" dt="2024-07-11T05:42:09.529" v="1777" actId="47"/>
        <pc:sldMkLst>
          <pc:docMk/>
          <pc:sldMk cId="3660097564" sldId="260"/>
        </pc:sldMkLst>
      </pc:sldChg>
      <pc:sldChg chg="del">
        <pc:chgData name="欣爽 张" userId="e3b58f871dc6a71a" providerId="LiveId" clId="{E765823F-64F5-4BA3-8B44-B06BA3A34065}" dt="2024-07-11T05:42:09.123" v="1775" actId="47"/>
        <pc:sldMkLst>
          <pc:docMk/>
          <pc:sldMk cId="3136048885" sldId="261"/>
        </pc:sldMkLst>
      </pc:sldChg>
      <pc:sldChg chg="del">
        <pc:chgData name="欣爽 张" userId="e3b58f871dc6a71a" providerId="LiveId" clId="{E765823F-64F5-4BA3-8B44-B06BA3A34065}" dt="2024-07-11T05:42:08.944" v="1774" actId="47"/>
        <pc:sldMkLst>
          <pc:docMk/>
          <pc:sldMk cId="968160541" sldId="262"/>
        </pc:sldMkLst>
      </pc:sldChg>
      <pc:sldChg chg="del">
        <pc:chgData name="欣爽 张" userId="e3b58f871dc6a71a" providerId="LiveId" clId="{E765823F-64F5-4BA3-8B44-B06BA3A34065}" dt="2024-07-11T05:42:08.740" v="1773" actId="47"/>
        <pc:sldMkLst>
          <pc:docMk/>
          <pc:sldMk cId="4159616028" sldId="263"/>
        </pc:sldMkLst>
      </pc:sldChg>
      <pc:sldChg chg="del">
        <pc:chgData name="欣爽 张" userId="e3b58f871dc6a71a" providerId="LiveId" clId="{E765823F-64F5-4BA3-8B44-B06BA3A34065}" dt="2024-07-11T05:42:08.561" v="1772" actId="47"/>
        <pc:sldMkLst>
          <pc:docMk/>
          <pc:sldMk cId="2523115794" sldId="264"/>
        </pc:sldMkLst>
      </pc:sldChg>
      <pc:sldChg chg="del">
        <pc:chgData name="欣爽 张" userId="e3b58f871dc6a71a" providerId="LiveId" clId="{E765823F-64F5-4BA3-8B44-B06BA3A34065}" dt="2024-07-11T05:42:08.398" v="1771" actId="47"/>
        <pc:sldMkLst>
          <pc:docMk/>
          <pc:sldMk cId="3734296312" sldId="265"/>
        </pc:sldMkLst>
      </pc:sldChg>
      <pc:sldChg chg="del">
        <pc:chgData name="欣爽 张" userId="e3b58f871dc6a71a" providerId="LiveId" clId="{E765823F-64F5-4BA3-8B44-B06BA3A34065}" dt="2024-07-11T05:42:08.184" v="1770" actId="47"/>
        <pc:sldMkLst>
          <pc:docMk/>
          <pc:sldMk cId="2466893614" sldId="266"/>
        </pc:sldMkLst>
      </pc:sldChg>
      <pc:sldChg chg="del">
        <pc:chgData name="欣爽 张" userId="e3b58f871dc6a71a" providerId="LiveId" clId="{E765823F-64F5-4BA3-8B44-B06BA3A34065}" dt="2024-07-11T05:42:09.329" v="1776" actId="47"/>
        <pc:sldMkLst>
          <pc:docMk/>
          <pc:sldMk cId="652954881" sldId="267"/>
        </pc:sldMkLst>
      </pc:sldChg>
      <pc:sldChg chg="del">
        <pc:chgData name="欣爽 张" userId="e3b58f871dc6a71a" providerId="LiveId" clId="{E765823F-64F5-4BA3-8B44-B06BA3A34065}" dt="2024-07-11T05:42:09.708" v="1778" actId="47"/>
        <pc:sldMkLst>
          <pc:docMk/>
          <pc:sldMk cId="551568320" sldId="268"/>
        </pc:sldMkLst>
      </pc:sldChg>
      <pc:sldChg chg="del">
        <pc:chgData name="欣爽 张" userId="e3b58f871dc6a71a" providerId="LiveId" clId="{E765823F-64F5-4BA3-8B44-B06BA3A34065}" dt="2024-07-11T05:42:07.966" v="1769" actId="47"/>
        <pc:sldMkLst>
          <pc:docMk/>
          <pc:sldMk cId="2616402883" sldId="269"/>
        </pc:sldMkLst>
      </pc:sldChg>
      <pc:sldChg chg="del">
        <pc:chgData name="欣爽 张" userId="e3b58f871dc6a71a" providerId="LiveId" clId="{E765823F-64F5-4BA3-8B44-B06BA3A34065}" dt="2024-07-11T05:42:07.554" v="1768" actId="47"/>
        <pc:sldMkLst>
          <pc:docMk/>
          <pc:sldMk cId="81916324" sldId="270"/>
        </pc:sldMkLst>
      </pc:sldChg>
      <pc:sldChg chg="del">
        <pc:chgData name="欣爽 张" userId="e3b58f871dc6a71a" providerId="LiveId" clId="{E765823F-64F5-4BA3-8B44-B06BA3A34065}" dt="2024-07-11T05:42:07.321" v="1767" actId="47"/>
        <pc:sldMkLst>
          <pc:docMk/>
          <pc:sldMk cId="2480279809" sldId="271"/>
        </pc:sldMkLst>
      </pc:sldChg>
      <pc:sldChg chg="del">
        <pc:chgData name="欣爽 张" userId="e3b58f871dc6a71a" providerId="LiveId" clId="{E765823F-64F5-4BA3-8B44-B06BA3A34065}" dt="2024-07-11T05:42:07.135" v="1766" actId="47"/>
        <pc:sldMkLst>
          <pc:docMk/>
          <pc:sldMk cId="3938863768" sldId="272"/>
        </pc:sldMkLst>
      </pc:sldChg>
      <pc:sldChg chg="del">
        <pc:chgData name="欣爽 张" userId="e3b58f871dc6a71a" providerId="LiveId" clId="{E765823F-64F5-4BA3-8B44-B06BA3A34065}" dt="2024-07-11T05:42:06.942" v="1765" actId="47"/>
        <pc:sldMkLst>
          <pc:docMk/>
          <pc:sldMk cId="909077805" sldId="273"/>
        </pc:sldMkLst>
      </pc:sldChg>
      <pc:sldChg chg="del">
        <pc:chgData name="欣爽 张" userId="e3b58f871dc6a71a" providerId="LiveId" clId="{E765823F-64F5-4BA3-8B44-B06BA3A34065}" dt="2024-07-11T05:42:06.694" v="1764" actId="47"/>
        <pc:sldMkLst>
          <pc:docMk/>
          <pc:sldMk cId="1592633346" sldId="274"/>
        </pc:sldMkLst>
      </pc:sldChg>
      <pc:sldChg chg="del">
        <pc:chgData name="欣爽 张" userId="e3b58f871dc6a71a" providerId="LiveId" clId="{E765823F-64F5-4BA3-8B44-B06BA3A34065}" dt="2024-07-11T05:42:06.481" v="1763" actId="47"/>
        <pc:sldMkLst>
          <pc:docMk/>
          <pc:sldMk cId="2231465105" sldId="275"/>
        </pc:sldMkLst>
      </pc:sldChg>
      <pc:sldChg chg="del">
        <pc:chgData name="欣爽 张" userId="e3b58f871dc6a71a" providerId="LiveId" clId="{E765823F-64F5-4BA3-8B44-B06BA3A34065}" dt="2024-07-11T05:42:06.250" v="1762" actId="47"/>
        <pc:sldMkLst>
          <pc:docMk/>
          <pc:sldMk cId="2460585476" sldId="276"/>
        </pc:sldMkLst>
      </pc:sldChg>
      <pc:sldChg chg="del">
        <pc:chgData name="欣爽 张" userId="e3b58f871dc6a71a" providerId="LiveId" clId="{E765823F-64F5-4BA3-8B44-B06BA3A34065}" dt="2024-07-11T05:42:06.039" v="1761" actId="47"/>
        <pc:sldMkLst>
          <pc:docMk/>
          <pc:sldMk cId="3155513043" sldId="277"/>
        </pc:sldMkLst>
      </pc:sldChg>
      <pc:sldChg chg="del">
        <pc:chgData name="欣爽 张" userId="e3b58f871dc6a71a" providerId="LiveId" clId="{E765823F-64F5-4BA3-8B44-B06BA3A34065}" dt="2024-07-11T05:42:05.841" v="1760" actId="47"/>
        <pc:sldMkLst>
          <pc:docMk/>
          <pc:sldMk cId="3927730015" sldId="278"/>
        </pc:sldMkLst>
      </pc:sldChg>
      <pc:sldChg chg="del">
        <pc:chgData name="欣爽 张" userId="e3b58f871dc6a71a" providerId="LiveId" clId="{E765823F-64F5-4BA3-8B44-B06BA3A34065}" dt="2024-07-11T05:42:05.015" v="1756" actId="47"/>
        <pc:sldMkLst>
          <pc:docMk/>
          <pc:sldMk cId="809731491" sldId="279"/>
        </pc:sldMkLst>
      </pc:sldChg>
      <pc:sldChg chg="del">
        <pc:chgData name="欣爽 张" userId="e3b58f871dc6a71a" providerId="LiveId" clId="{E765823F-64F5-4BA3-8B44-B06BA3A34065}" dt="2024-07-11T05:42:05.651" v="1759" actId="47"/>
        <pc:sldMkLst>
          <pc:docMk/>
          <pc:sldMk cId="4242285442" sldId="280"/>
        </pc:sldMkLst>
      </pc:sldChg>
      <pc:sldChg chg="del">
        <pc:chgData name="欣爽 张" userId="e3b58f871dc6a71a" providerId="LiveId" clId="{E765823F-64F5-4BA3-8B44-B06BA3A34065}" dt="2024-07-11T05:42:05.459" v="1758" actId="47"/>
        <pc:sldMkLst>
          <pc:docMk/>
          <pc:sldMk cId="374209184" sldId="281"/>
        </pc:sldMkLst>
      </pc:sldChg>
      <pc:sldChg chg="del">
        <pc:chgData name="欣爽 张" userId="e3b58f871dc6a71a" providerId="LiveId" clId="{E765823F-64F5-4BA3-8B44-B06BA3A34065}" dt="2024-07-11T05:42:05.289" v="1757" actId="47"/>
        <pc:sldMkLst>
          <pc:docMk/>
          <pc:sldMk cId="2564223418" sldId="282"/>
        </pc:sldMkLst>
      </pc:sldChg>
      <pc:sldChg chg="del">
        <pc:chgData name="欣爽 张" userId="e3b58f871dc6a71a" providerId="LiveId" clId="{E765823F-64F5-4BA3-8B44-B06BA3A34065}" dt="2024-07-11T05:42:04.814" v="1755" actId="47"/>
        <pc:sldMkLst>
          <pc:docMk/>
          <pc:sldMk cId="641998024" sldId="283"/>
        </pc:sldMkLst>
      </pc:sldChg>
      <pc:sldChg chg="del">
        <pc:chgData name="欣爽 张" userId="e3b58f871dc6a71a" providerId="LiveId" clId="{E765823F-64F5-4BA3-8B44-B06BA3A34065}" dt="2024-07-11T05:42:04.340" v="1754" actId="47"/>
        <pc:sldMkLst>
          <pc:docMk/>
          <pc:sldMk cId="3907440175" sldId="284"/>
        </pc:sldMkLst>
      </pc:sldChg>
      <pc:sldChg chg="del">
        <pc:chgData name="欣爽 张" userId="e3b58f871dc6a71a" providerId="LiveId" clId="{E765823F-64F5-4BA3-8B44-B06BA3A34065}" dt="2024-07-11T05:42:03.974" v="1752" actId="47"/>
        <pc:sldMkLst>
          <pc:docMk/>
          <pc:sldMk cId="3994490259" sldId="285"/>
        </pc:sldMkLst>
      </pc:sldChg>
      <pc:sldChg chg="del">
        <pc:chgData name="欣爽 张" userId="e3b58f871dc6a71a" providerId="LiveId" clId="{E765823F-64F5-4BA3-8B44-B06BA3A34065}" dt="2024-07-11T05:42:04.161" v="1753" actId="47"/>
        <pc:sldMkLst>
          <pc:docMk/>
          <pc:sldMk cId="2188413889" sldId="286"/>
        </pc:sldMkLst>
      </pc:sldChg>
      <pc:sldChg chg="del">
        <pc:chgData name="欣爽 张" userId="e3b58f871dc6a71a" providerId="LiveId" clId="{E765823F-64F5-4BA3-8B44-B06BA3A34065}" dt="2024-07-11T05:42:02.113" v="1750" actId="47"/>
        <pc:sldMkLst>
          <pc:docMk/>
          <pc:sldMk cId="2657012141" sldId="287"/>
        </pc:sldMkLst>
      </pc:sldChg>
      <pc:sldChg chg="del">
        <pc:chgData name="欣爽 张" userId="e3b58f871dc6a71a" providerId="LiveId" clId="{E765823F-64F5-4BA3-8B44-B06BA3A34065}" dt="2024-07-11T05:42:02.288" v="1751" actId="47"/>
        <pc:sldMkLst>
          <pc:docMk/>
          <pc:sldMk cId="1630290482" sldId="288"/>
        </pc:sldMkLst>
      </pc:sldChg>
      <pc:sldChg chg="del">
        <pc:chgData name="欣爽 张" userId="e3b58f871dc6a71a" providerId="LiveId" clId="{E765823F-64F5-4BA3-8B44-B06BA3A34065}" dt="2024-07-11T05:42:01.881" v="1749" actId="47"/>
        <pc:sldMkLst>
          <pc:docMk/>
          <pc:sldMk cId="2309606988" sldId="289"/>
        </pc:sldMkLst>
      </pc:sldChg>
      <pc:sldChg chg="del">
        <pc:chgData name="欣爽 张" userId="e3b58f871dc6a71a" providerId="LiveId" clId="{E765823F-64F5-4BA3-8B44-B06BA3A34065}" dt="2024-07-11T05:42:01.570" v="1748" actId="47"/>
        <pc:sldMkLst>
          <pc:docMk/>
          <pc:sldMk cId="3458513261" sldId="290"/>
        </pc:sldMkLst>
      </pc:sldChg>
      <pc:sldChg chg="del">
        <pc:chgData name="欣爽 张" userId="e3b58f871dc6a71a" providerId="LiveId" clId="{E765823F-64F5-4BA3-8B44-B06BA3A34065}" dt="2024-07-11T05:42:01.370" v="1747" actId="47"/>
        <pc:sldMkLst>
          <pc:docMk/>
          <pc:sldMk cId="1584273227" sldId="291"/>
        </pc:sldMkLst>
      </pc:sldChg>
      <pc:sldChg chg="del">
        <pc:chgData name="欣爽 张" userId="e3b58f871dc6a71a" providerId="LiveId" clId="{E765823F-64F5-4BA3-8B44-B06BA3A34065}" dt="2024-07-11T05:42:01.180" v="1746" actId="47"/>
        <pc:sldMkLst>
          <pc:docMk/>
          <pc:sldMk cId="3149309857" sldId="292"/>
        </pc:sldMkLst>
      </pc:sldChg>
      <pc:sldChg chg="del">
        <pc:chgData name="欣爽 张" userId="e3b58f871dc6a71a" providerId="LiveId" clId="{E765823F-64F5-4BA3-8B44-B06BA3A34065}" dt="2024-07-11T05:42:01.009" v="1745" actId="47"/>
        <pc:sldMkLst>
          <pc:docMk/>
          <pc:sldMk cId="540677520" sldId="293"/>
        </pc:sldMkLst>
      </pc:sldChg>
      <pc:sldChg chg="del">
        <pc:chgData name="欣爽 张" userId="e3b58f871dc6a71a" providerId="LiveId" clId="{E765823F-64F5-4BA3-8B44-B06BA3A34065}" dt="2024-07-11T05:42:00.821" v="1744" actId="47"/>
        <pc:sldMkLst>
          <pc:docMk/>
          <pc:sldMk cId="875908611" sldId="294"/>
        </pc:sldMkLst>
      </pc:sldChg>
      <pc:sldChg chg="del">
        <pc:chgData name="欣爽 张" userId="e3b58f871dc6a71a" providerId="LiveId" clId="{E765823F-64F5-4BA3-8B44-B06BA3A34065}" dt="2024-07-11T05:42:00.449" v="1742" actId="47"/>
        <pc:sldMkLst>
          <pc:docMk/>
          <pc:sldMk cId="1991118513" sldId="295"/>
        </pc:sldMkLst>
      </pc:sldChg>
      <pc:sldChg chg="del">
        <pc:chgData name="欣爽 张" userId="e3b58f871dc6a71a" providerId="LiveId" clId="{E765823F-64F5-4BA3-8B44-B06BA3A34065}" dt="2024-07-11T05:42:00.251" v="1741" actId="47"/>
        <pc:sldMkLst>
          <pc:docMk/>
          <pc:sldMk cId="37711943" sldId="297"/>
        </pc:sldMkLst>
      </pc:sldChg>
      <pc:sldChg chg="del">
        <pc:chgData name="欣爽 张" userId="e3b58f871dc6a71a" providerId="LiveId" clId="{E765823F-64F5-4BA3-8B44-B06BA3A34065}" dt="2024-07-11T05:42:00.080" v="1740" actId="47"/>
        <pc:sldMkLst>
          <pc:docMk/>
          <pc:sldMk cId="1548992588" sldId="298"/>
        </pc:sldMkLst>
      </pc:sldChg>
      <pc:sldChg chg="del">
        <pc:chgData name="欣爽 张" userId="e3b58f871dc6a71a" providerId="LiveId" clId="{E765823F-64F5-4BA3-8B44-B06BA3A34065}" dt="2024-07-11T05:41:59.897" v="1739" actId="47"/>
        <pc:sldMkLst>
          <pc:docMk/>
          <pc:sldMk cId="178247372" sldId="299"/>
        </pc:sldMkLst>
      </pc:sldChg>
      <pc:sldChg chg="del">
        <pc:chgData name="欣爽 张" userId="e3b58f871dc6a71a" providerId="LiveId" clId="{E765823F-64F5-4BA3-8B44-B06BA3A34065}" dt="2024-07-11T05:41:59.726" v="1738" actId="47"/>
        <pc:sldMkLst>
          <pc:docMk/>
          <pc:sldMk cId="4172607387" sldId="300"/>
        </pc:sldMkLst>
      </pc:sldChg>
      <pc:sldChg chg="del">
        <pc:chgData name="欣爽 张" userId="e3b58f871dc6a71a" providerId="LiveId" clId="{E765823F-64F5-4BA3-8B44-B06BA3A34065}" dt="2024-07-11T05:41:59.550" v="1737" actId="47"/>
        <pc:sldMkLst>
          <pc:docMk/>
          <pc:sldMk cId="3567983376" sldId="301"/>
        </pc:sldMkLst>
      </pc:sldChg>
      <pc:sldChg chg="del">
        <pc:chgData name="欣爽 张" userId="e3b58f871dc6a71a" providerId="LiveId" clId="{E765823F-64F5-4BA3-8B44-B06BA3A34065}" dt="2024-07-11T05:41:59.370" v="1736" actId="47"/>
        <pc:sldMkLst>
          <pc:docMk/>
          <pc:sldMk cId="494519351" sldId="302"/>
        </pc:sldMkLst>
      </pc:sldChg>
      <pc:sldChg chg="del">
        <pc:chgData name="欣爽 张" userId="e3b58f871dc6a71a" providerId="LiveId" clId="{E765823F-64F5-4BA3-8B44-B06BA3A34065}" dt="2024-07-11T05:41:59.200" v="1735" actId="47"/>
        <pc:sldMkLst>
          <pc:docMk/>
          <pc:sldMk cId="1431568922" sldId="303"/>
        </pc:sldMkLst>
      </pc:sldChg>
      <pc:sldChg chg="del">
        <pc:chgData name="欣爽 张" userId="e3b58f871dc6a71a" providerId="LiveId" clId="{E765823F-64F5-4BA3-8B44-B06BA3A34065}" dt="2024-07-11T05:41:59.030" v="1734" actId="47"/>
        <pc:sldMkLst>
          <pc:docMk/>
          <pc:sldMk cId="1425295004" sldId="304"/>
        </pc:sldMkLst>
      </pc:sldChg>
      <pc:sldChg chg="del">
        <pc:chgData name="欣爽 张" userId="e3b58f871dc6a71a" providerId="LiveId" clId="{E765823F-64F5-4BA3-8B44-B06BA3A34065}" dt="2024-07-11T05:41:58.848" v="1733" actId="47"/>
        <pc:sldMkLst>
          <pc:docMk/>
          <pc:sldMk cId="385390024" sldId="305"/>
        </pc:sldMkLst>
      </pc:sldChg>
      <pc:sldChg chg="del">
        <pc:chgData name="欣爽 张" userId="e3b58f871dc6a71a" providerId="LiveId" clId="{E765823F-64F5-4BA3-8B44-B06BA3A34065}" dt="2024-07-11T05:41:58.679" v="1732" actId="47"/>
        <pc:sldMkLst>
          <pc:docMk/>
          <pc:sldMk cId="2895382193" sldId="306"/>
        </pc:sldMkLst>
      </pc:sldChg>
      <pc:sldChg chg="del">
        <pc:chgData name="欣爽 张" userId="e3b58f871dc6a71a" providerId="LiveId" clId="{E765823F-64F5-4BA3-8B44-B06BA3A34065}" dt="2024-07-11T05:42:00.633" v="1743" actId="47"/>
        <pc:sldMkLst>
          <pc:docMk/>
          <pc:sldMk cId="3720750571" sldId="307"/>
        </pc:sldMkLst>
      </pc:sldChg>
      <pc:sldChg chg="del">
        <pc:chgData name="欣爽 张" userId="e3b58f871dc6a71a" providerId="LiveId" clId="{E765823F-64F5-4BA3-8B44-B06BA3A34065}" dt="2024-07-11T05:41:58.523" v="1731" actId="47"/>
        <pc:sldMkLst>
          <pc:docMk/>
          <pc:sldMk cId="29179820" sldId="308"/>
        </pc:sldMkLst>
      </pc:sldChg>
      <pc:sldChg chg="del">
        <pc:chgData name="欣爽 张" userId="e3b58f871dc6a71a" providerId="LiveId" clId="{E765823F-64F5-4BA3-8B44-B06BA3A34065}" dt="2024-07-11T05:41:58.348" v="1730" actId="47"/>
        <pc:sldMkLst>
          <pc:docMk/>
          <pc:sldMk cId="829765322" sldId="309"/>
        </pc:sldMkLst>
      </pc:sldChg>
      <pc:sldChg chg="addSp modSp mod">
        <pc:chgData name="欣爽 张" userId="e3b58f871dc6a71a" providerId="LiveId" clId="{E765823F-64F5-4BA3-8B44-B06BA3A34065}" dt="2024-07-10T13:26:19.740" v="707" actId="1036"/>
        <pc:sldMkLst>
          <pc:docMk/>
          <pc:sldMk cId="500293996" sldId="310"/>
        </pc:sldMkLst>
        <pc:spChg chg="add mod">
          <ac:chgData name="欣爽 张" userId="e3b58f871dc6a71a" providerId="LiveId" clId="{E765823F-64F5-4BA3-8B44-B06BA3A34065}" dt="2024-07-10T13:26:19.740" v="707" actId="1036"/>
          <ac:spMkLst>
            <pc:docMk/>
            <pc:sldMk cId="500293996" sldId="310"/>
            <ac:spMk id="4" creationId="{F2F33E23-F5AC-D217-4282-D8EE1EF29E8D}"/>
          </ac:spMkLst>
        </pc:spChg>
      </pc:sldChg>
      <pc:sldChg chg="del">
        <pc:chgData name="欣爽 张" userId="e3b58f871dc6a71a" providerId="LiveId" clId="{E765823F-64F5-4BA3-8B44-B06BA3A34065}" dt="2024-07-11T05:42:17.387" v="1805" actId="47"/>
        <pc:sldMkLst>
          <pc:docMk/>
          <pc:sldMk cId="3158523220" sldId="315"/>
        </pc:sldMkLst>
      </pc:sldChg>
      <pc:sldChg chg="del">
        <pc:chgData name="欣爽 张" userId="e3b58f871dc6a71a" providerId="LiveId" clId="{E765823F-64F5-4BA3-8B44-B06BA3A34065}" dt="2024-07-11T05:42:17.216" v="1804" actId="47"/>
        <pc:sldMkLst>
          <pc:docMk/>
          <pc:sldMk cId="1681271988" sldId="316"/>
        </pc:sldMkLst>
      </pc:sldChg>
      <pc:sldChg chg="del">
        <pc:chgData name="欣爽 张" userId="e3b58f871dc6a71a" providerId="LiveId" clId="{E765823F-64F5-4BA3-8B44-B06BA3A34065}" dt="2024-07-11T05:42:16.667" v="1801" actId="47"/>
        <pc:sldMkLst>
          <pc:docMk/>
          <pc:sldMk cId="1361487169" sldId="317"/>
        </pc:sldMkLst>
      </pc:sldChg>
      <pc:sldChg chg="del">
        <pc:chgData name="欣爽 张" userId="e3b58f871dc6a71a" providerId="LiveId" clId="{E765823F-64F5-4BA3-8B44-B06BA3A34065}" dt="2024-07-11T05:42:17.019" v="1803" actId="47"/>
        <pc:sldMkLst>
          <pc:docMk/>
          <pc:sldMk cId="5490594" sldId="318"/>
        </pc:sldMkLst>
      </pc:sldChg>
      <pc:sldChg chg="del">
        <pc:chgData name="欣爽 张" userId="e3b58f871dc6a71a" providerId="LiveId" clId="{E765823F-64F5-4BA3-8B44-B06BA3A34065}" dt="2024-07-11T05:42:16.858" v="1802" actId="47"/>
        <pc:sldMkLst>
          <pc:docMk/>
          <pc:sldMk cId="1193585517" sldId="319"/>
        </pc:sldMkLst>
      </pc:sldChg>
      <pc:sldChg chg="del">
        <pc:chgData name="欣爽 张" userId="e3b58f871dc6a71a" providerId="LiveId" clId="{E765823F-64F5-4BA3-8B44-B06BA3A34065}" dt="2024-07-11T05:42:16.488" v="1800" actId="47"/>
        <pc:sldMkLst>
          <pc:docMk/>
          <pc:sldMk cId="2510099634" sldId="320"/>
        </pc:sldMkLst>
      </pc:sldChg>
      <pc:sldChg chg="del">
        <pc:chgData name="欣爽 张" userId="e3b58f871dc6a71a" providerId="LiveId" clId="{E765823F-64F5-4BA3-8B44-B06BA3A34065}" dt="2024-07-11T05:42:15.941" v="1797" actId="47"/>
        <pc:sldMkLst>
          <pc:docMk/>
          <pc:sldMk cId="1803075452" sldId="322"/>
        </pc:sldMkLst>
      </pc:sldChg>
      <pc:sldChg chg="del">
        <pc:chgData name="欣爽 张" userId="e3b58f871dc6a71a" providerId="LiveId" clId="{E765823F-64F5-4BA3-8B44-B06BA3A34065}" dt="2024-07-11T05:42:15.758" v="1796" actId="47"/>
        <pc:sldMkLst>
          <pc:docMk/>
          <pc:sldMk cId="2884108812" sldId="323"/>
        </pc:sldMkLst>
      </pc:sldChg>
      <pc:sldChg chg="del">
        <pc:chgData name="欣爽 张" userId="e3b58f871dc6a71a" providerId="LiveId" clId="{E765823F-64F5-4BA3-8B44-B06BA3A34065}" dt="2024-07-11T05:42:13.556" v="1784" actId="47"/>
        <pc:sldMkLst>
          <pc:docMk/>
          <pc:sldMk cId="241762165" sldId="324"/>
        </pc:sldMkLst>
      </pc:sldChg>
      <pc:sldChg chg="del">
        <pc:chgData name="欣爽 张" userId="e3b58f871dc6a71a" providerId="LiveId" clId="{E765823F-64F5-4BA3-8B44-B06BA3A34065}" dt="2024-07-11T05:42:15.574" v="1795" actId="47"/>
        <pc:sldMkLst>
          <pc:docMk/>
          <pc:sldMk cId="995764332" sldId="325"/>
        </pc:sldMkLst>
      </pc:sldChg>
      <pc:sldChg chg="del">
        <pc:chgData name="欣爽 张" userId="e3b58f871dc6a71a" providerId="LiveId" clId="{E765823F-64F5-4BA3-8B44-B06BA3A34065}" dt="2024-07-11T05:42:13.381" v="1783" actId="47"/>
        <pc:sldMkLst>
          <pc:docMk/>
          <pc:sldMk cId="4154486883" sldId="326"/>
        </pc:sldMkLst>
      </pc:sldChg>
      <pc:sldChg chg="del">
        <pc:chgData name="欣爽 张" userId="e3b58f871dc6a71a" providerId="LiveId" clId="{E765823F-64F5-4BA3-8B44-B06BA3A34065}" dt="2024-07-11T05:42:13.201" v="1782" actId="47"/>
        <pc:sldMkLst>
          <pc:docMk/>
          <pc:sldMk cId="4149293852" sldId="327"/>
        </pc:sldMkLst>
      </pc:sldChg>
      <pc:sldChg chg="del">
        <pc:chgData name="欣爽 张" userId="e3b58f871dc6a71a" providerId="LiveId" clId="{E765823F-64F5-4BA3-8B44-B06BA3A34065}" dt="2024-07-11T05:42:13.034" v="1781" actId="47"/>
        <pc:sldMkLst>
          <pc:docMk/>
          <pc:sldMk cId="3496892749" sldId="328"/>
        </pc:sldMkLst>
      </pc:sldChg>
      <pc:sldChg chg="del">
        <pc:chgData name="欣爽 张" userId="e3b58f871dc6a71a" providerId="LiveId" clId="{E765823F-64F5-4BA3-8B44-B06BA3A34065}" dt="2024-07-10T12:24:14.687" v="324" actId="47"/>
        <pc:sldMkLst>
          <pc:docMk/>
          <pc:sldMk cId="2782711240" sldId="331"/>
        </pc:sldMkLst>
      </pc:sldChg>
      <pc:sldChg chg="del">
        <pc:chgData name="欣爽 张" userId="e3b58f871dc6a71a" providerId="LiveId" clId="{E765823F-64F5-4BA3-8B44-B06BA3A34065}" dt="2024-07-11T05:48:53.278" v="1858" actId="47"/>
        <pc:sldMkLst>
          <pc:docMk/>
          <pc:sldMk cId="2007949275" sldId="332"/>
        </pc:sldMkLst>
      </pc:sldChg>
      <pc:sldChg chg="del">
        <pc:chgData name="欣爽 张" userId="e3b58f871dc6a71a" providerId="LiveId" clId="{E765823F-64F5-4BA3-8B44-B06BA3A34065}" dt="2024-07-11T05:42:17.580" v="1806" actId="47"/>
        <pc:sldMkLst>
          <pc:docMk/>
          <pc:sldMk cId="1522962219" sldId="333"/>
        </pc:sldMkLst>
      </pc:sldChg>
      <pc:sldChg chg="del">
        <pc:chgData name="欣爽 张" userId="e3b58f871dc6a71a" providerId="LiveId" clId="{E765823F-64F5-4BA3-8B44-B06BA3A34065}" dt="2024-07-11T05:42:16.311" v="1799" actId="47"/>
        <pc:sldMkLst>
          <pc:docMk/>
          <pc:sldMk cId="1164488782" sldId="334"/>
        </pc:sldMkLst>
      </pc:sldChg>
      <pc:sldChg chg="del">
        <pc:chgData name="欣爽 张" userId="e3b58f871dc6a71a" providerId="LiveId" clId="{E765823F-64F5-4BA3-8B44-B06BA3A34065}" dt="2024-07-11T05:42:16.125" v="1798" actId="47"/>
        <pc:sldMkLst>
          <pc:docMk/>
          <pc:sldMk cId="3640522777" sldId="335"/>
        </pc:sldMkLst>
      </pc:sldChg>
      <pc:sldChg chg="del">
        <pc:chgData name="欣爽 张" userId="e3b58f871dc6a71a" providerId="LiveId" clId="{E765823F-64F5-4BA3-8B44-B06BA3A34065}" dt="2024-07-11T05:42:15.409" v="1794" actId="47"/>
        <pc:sldMkLst>
          <pc:docMk/>
          <pc:sldMk cId="2973089342" sldId="336"/>
        </pc:sldMkLst>
      </pc:sldChg>
      <pc:sldChg chg="del">
        <pc:chgData name="欣爽 张" userId="e3b58f871dc6a71a" providerId="LiveId" clId="{E765823F-64F5-4BA3-8B44-B06BA3A34065}" dt="2024-07-11T05:42:15.224" v="1793" actId="47"/>
        <pc:sldMkLst>
          <pc:docMk/>
          <pc:sldMk cId="3211062679" sldId="337"/>
        </pc:sldMkLst>
      </pc:sldChg>
      <pc:sldChg chg="del">
        <pc:chgData name="欣爽 张" userId="e3b58f871dc6a71a" providerId="LiveId" clId="{E765823F-64F5-4BA3-8B44-B06BA3A34065}" dt="2024-07-11T05:42:15.039" v="1792" actId="47"/>
        <pc:sldMkLst>
          <pc:docMk/>
          <pc:sldMk cId="1877497572" sldId="338"/>
        </pc:sldMkLst>
      </pc:sldChg>
      <pc:sldChg chg="del">
        <pc:chgData name="欣爽 张" userId="e3b58f871dc6a71a" providerId="LiveId" clId="{E765823F-64F5-4BA3-8B44-B06BA3A34065}" dt="2024-07-11T05:42:14.844" v="1791" actId="47"/>
        <pc:sldMkLst>
          <pc:docMk/>
          <pc:sldMk cId="1702562970" sldId="339"/>
        </pc:sldMkLst>
      </pc:sldChg>
      <pc:sldChg chg="del">
        <pc:chgData name="欣爽 张" userId="e3b58f871dc6a71a" providerId="LiveId" clId="{E765823F-64F5-4BA3-8B44-B06BA3A34065}" dt="2024-07-11T05:42:14.660" v="1790" actId="47"/>
        <pc:sldMkLst>
          <pc:docMk/>
          <pc:sldMk cId="959780485" sldId="340"/>
        </pc:sldMkLst>
      </pc:sldChg>
      <pc:sldChg chg="del">
        <pc:chgData name="欣爽 张" userId="e3b58f871dc6a71a" providerId="LiveId" clId="{E765823F-64F5-4BA3-8B44-B06BA3A34065}" dt="2024-07-11T05:42:14.474" v="1789" actId="47"/>
        <pc:sldMkLst>
          <pc:docMk/>
          <pc:sldMk cId="376944895" sldId="341"/>
        </pc:sldMkLst>
      </pc:sldChg>
      <pc:sldChg chg="del">
        <pc:chgData name="欣爽 张" userId="e3b58f871dc6a71a" providerId="LiveId" clId="{E765823F-64F5-4BA3-8B44-B06BA3A34065}" dt="2024-07-11T05:42:14.274" v="1788" actId="47"/>
        <pc:sldMkLst>
          <pc:docMk/>
          <pc:sldMk cId="2520523228" sldId="342"/>
        </pc:sldMkLst>
      </pc:sldChg>
      <pc:sldChg chg="del">
        <pc:chgData name="欣爽 张" userId="e3b58f871dc6a71a" providerId="LiveId" clId="{E765823F-64F5-4BA3-8B44-B06BA3A34065}" dt="2024-07-11T05:42:14.106" v="1787" actId="47"/>
        <pc:sldMkLst>
          <pc:docMk/>
          <pc:sldMk cId="3381718893" sldId="343"/>
        </pc:sldMkLst>
      </pc:sldChg>
      <pc:sldChg chg="del">
        <pc:chgData name="欣爽 张" userId="e3b58f871dc6a71a" providerId="LiveId" clId="{E765823F-64F5-4BA3-8B44-B06BA3A34065}" dt="2024-07-11T05:42:13.896" v="1786" actId="47"/>
        <pc:sldMkLst>
          <pc:docMk/>
          <pc:sldMk cId="3711166424" sldId="344"/>
        </pc:sldMkLst>
      </pc:sldChg>
      <pc:sldChg chg="del">
        <pc:chgData name="欣爽 张" userId="e3b58f871dc6a71a" providerId="LiveId" clId="{E765823F-64F5-4BA3-8B44-B06BA3A34065}" dt="2024-07-11T05:42:13.731" v="1785" actId="47"/>
        <pc:sldMkLst>
          <pc:docMk/>
          <pc:sldMk cId="2050955496" sldId="345"/>
        </pc:sldMkLst>
      </pc:sldChg>
      <pc:sldChg chg="del">
        <pc:chgData name="欣爽 张" userId="e3b58f871dc6a71a" providerId="LiveId" clId="{E765823F-64F5-4BA3-8B44-B06BA3A34065}" dt="2024-07-11T01:29:13.979" v="1186" actId="47"/>
        <pc:sldMkLst>
          <pc:docMk/>
          <pc:sldMk cId="2476413376" sldId="347"/>
        </pc:sldMkLst>
      </pc:sldChg>
      <pc:sldChg chg="addSp modSp">
        <pc:chgData name="欣爽 张" userId="e3b58f871dc6a71a" providerId="LiveId" clId="{E765823F-64F5-4BA3-8B44-B06BA3A34065}" dt="2024-07-11T05:50:42.747" v="1876"/>
        <pc:sldMkLst>
          <pc:docMk/>
          <pc:sldMk cId="1858319002" sldId="348"/>
        </pc:sldMkLst>
        <pc:spChg chg="add mod">
          <ac:chgData name="欣爽 张" userId="e3b58f871dc6a71a" providerId="LiveId" clId="{E765823F-64F5-4BA3-8B44-B06BA3A34065}" dt="2024-07-11T05:50:42.747" v="1876"/>
          <ac:spMkLst>
            <pc:docMk/>
            <pc:sldMk cId="1858319002" sldId="348"/>
            <ac:spMk id="3" creationId="{B07690F9-5858-A695-D5BA-0F30557432A2}"/>
          </ac:spMkLst>
        </pc:spChg>
      </pc:sldChg>
      <pc:sldChg chg="del">
        <pc:chgData name="欣爽 张" userId="e3b58f871dc6a71a" providerId="LiveId" clId="{E765823F-64F5-4BA3-8B44-B06BA3A34065}" dt="2024-07-11T05:48:55.278" v="1859" actId="47"/>
        <pc:sldMkLst>
          <pc:docMk/>
          <pc:sldMk cId="164147273" sldId="349"/>
        </pc:sldMkLst>
      </pc:sldChg>
      <pc:sldChg chg="addSp delSp modSp mod">
        <pc:chgData name="欣爽 张" userId="e3b58f871dc6a71a" providerId="LiveId" clId="{E765823F-64F5-4BA3-8B44-B06BA3A34065}" dt="2024-07-11T05:49:29.513" v="1861"/>
        <pc:sldMkLst>
          <pc:docMk/>
          <pc:sldMk cId="2884145539" sldId="350"/>
        </pc:sldMkLst>
        <pc:spChg chg="add mod">
          <ac:chgData name="欣爽 张" userId="e3b58f871dc6a71a" providerId="LiveId" clId="{E765823F-64F5-4BA3-8B44-B06BA3A34065}" dt="2024-07-11T05:49:29.513" v="1861"/>
          <ac:spMkLst>
            <pc:docMk/>
            <pc:sldMk cId="2884145539" sldId="350"/>
            <ac:spMk id="3" creationId="{78303CF1-3A27-BCB9-AF48-1FA3978FEEC0}"/>
          </ac:spMkLst>
        </pc:spChg>
        <pc:spChg chg="add mod">
          <ac:chgData name="欣爽 张" userId="e3b58f871dc6a71a" providerId="LiveId" clId="{E765823F-64F5-4BA3-8B44-B06BA3A34065}" dt="2024-07-10T12:16:17.751" v="257" actId="2085"/>
          <ac:spMkLst>
            <pc:docMk/>
            <pc:sldMk cId="2884145539" sldId="350"/>
            <ac:spMk id="5" creationId="{4F03ED05-3073-A13F-0194-E2E369AC5D2B}"/>
          </ac:spMkLst>
        </pc:spChg>
        <pc:spChg chg="add mod">
          <ac:chgData name="欣爽 张" userId="e3b58f871dc6a71a" providerId="LiveId" clId="{E765823F-64F5-4BA3-8B44-B06BA3A34065}" dt="2024-07-10T12:19:35.120" v="271" actId="1076"/>
          <ac:spMkLst>
            <pc:docMk/>
            <pc:sldMk cId="2884145539" sldId="350"/>
            <ac:spMk id="8" creationId="{1E900E2E-DFC2-41AD-C0F8-3059FD15BB40}"/>
          </ac:spMkLst>
        </pc:spChg>
        <pc:spChg chg="add mod">
          <ac:chgData name="欣爽 张" userId="e3b58f871dc6a71a" providerId="LiveId" clId="{E765823F-64F5-4BA3-8B44-B06BA3A34065}" dt="2024-07-10T12:19:35.120" v="271" actId="1076"/>
          <ac:spMkLst>
            <pc:docMk/>
            <pc:sldMk cId="2884145539" sldId="350"/>
            <ac:spMk id="9" creationId="{D48B521A-3B28-1BBC-B522-DCA601B4D1F2}"/>
          </ac:spMkLst>
        </pc:spChg>
        <pc:spChg chg="add mod">
          <ac:chgData name="欣爽 张" userId="e3b58f871dc6a71a" providerId="LiveId" clId="{E765823F-64F5-4BA3-8B44-B06BA3A34065}" dt="2024-07-10T12:19:35.120" v="271" actId="1076"/>
          <ac:spMkLst>
            <pc:docMk/>
            <pc:sldMk cId="2884145539" sldId="350"/>
            <ac:spMk id="10" creationId="{E6CBD414-E96E-1467-89D1-CA644ED82769}"/>
          </ac:spMkLst>
        </pc:spChg>
        <pc:spChg chg="add mod">
          <ac:chgData name="欣爽 张" userId="e3b58f871dc6a71a" providerId="LiveId" clId="{E765823F-64F5-4BA3-8B44-B06BA3A34065}" dt="2024-07-10T12:19:35.120" v="271" actId="1076"/>
          <ac:spMkLst>
            <pc:docMk/>
            <pc:sldMk cId="2884145539" sldId="350"/>
            <ac:spMk id="11" creationId="{67E0878A-2CB6-70F3-34FC-1515A92F4EF9}"/>
          </ac:spMkLst>
        </pc:spChg>
        <pc:spChg chg="add mod">
          <ac:chgData name="欣爽 张" userId="e3b58f871dc6a71a" providerId="LiveId" clId="{E765823F-64F5-4BA3-8B44-B06BA3A34065}" dt="2024-07-10T12:19:35.120" v="271" actId="1076"/>
          <ac:spMkLst>
            <pc:docMk/>
            <pc:sldMk cId="2884145539" sldId="350"/>
            <ac:spMk id="12" creationId="{6991DEE4-D09F-BE59-5ED5-59BCA39807D8}"/>
          </ac:spMkLst>
        </pc:spChg>
        <pc:spChg chg="add mod">
          <ac:chgData name="欣爽 张" userId="e3b58f871dc6a71a" providerId="LiveId" clId="{E765823F-64F5-4BA3-8B44-B06BA3A34065}" dt="2024-07-11T05:49:02.031" v="1860" actId="207"/>
          <ac:spMkLst>
            <pc:docMk/>
            <pc:sldMk cId="2884145539" sldId="350"/>
            <ac:spMk id="14" creationId="{3B0875D9-06DF-CE50-85FD-A6A7FE670A8E}"/>
          </ac:spMkLst>
        </pc:spChg>
        <pc:spChg chg="add del mod">
          <ac:chgData name="欣爽 张" userId="e3b58f871dc6a71a" providerId="LiveId" clId="{E765823F-64F5-4BA3-8B44-B06BA3A34065}" dt="2024-07-10T12:29:33.650" v="396"/>
          <ac:spMkLst>
            <pc:docMk/>
            <pc:sldMk cId="2884145539" sldId="350"/>
            <ac:spMk id="15" creationId="{68D6C34E-4FA1-5A76-8E00-8F6C305929D8}"/>
          </ac:spMkLst>
        </pc:spChg>
        <pc:picChg chg="add mod modCrop">
          <ac:chgData name="欣爽 张" userId="e3b58f871dc6a71a" providerId="LiveId" clId="{E765823F-64F5-4BA3-8B44-B06BA3A34065}" dt="2024-07-10T12:17:17.586" v="268" actId="1076"/>
          <ac:picMkLst>
            <pc:docMk/>
            <pc:sldMk cId="2884145539" sldId="350"/>
            <ac:picMk id="4" creationId="{A189F37E-CE46-3F20-9B89-1C0789A2BE4A}"/>
          </ac:picMkLst>
        </pc:picChg>
        <pc:picChg chg="add del mod">
          <ac:chgData name="欣爽 张" userId="e3b58f871dc6a71a" providerId="LiveId" clId="{E765823F-64F5-4BA3-8B44-B06BA3A34065}" dt="2024-07-10T12:16:56.932" v="263" actId="478"/>
          <ac:picMkLst>
            <pc:docMk/>
            <pc:sldMk cId="2884145539" sldId="350"/>
            <ac:picMk id="6" creationId="{64D2BFB0-D0AE-90EA-C9CB-1B19F24ECC7B}"/>
          </ac:picMkLst>
        </pc:picChg>
        <pc:picChg chg="add mod">
          <ac:chgData name="欣爽 张" userId="e3b58f871dc6a71a" providerId="LiveId" clId="{E765823F-64F5-4BA3-8B44-B06BA3A34065}" dt="2024-07-10T12:19:35.120" v="271" actId="1076"/>
          <ac:picMkLst>
            <pc:docMk/>
            <pc:sldMk cId="2884145539" sldId="350"/>
            <ac:picMk id="7" creationId="{E2ACACBF-9800-4356-A7CE-4273D8539DFC}"/>
          </ac:picMkLst>
        </pc:picChg>
      </pc:sldChg>
      <pc:sldChg chg="addSp delSp modSp mod modNotesTx">
        <pc:chgData name="欣爽 张" userId="e3b58f871dc6a71a" providerId="LiveId" clId="{E765823F-64F5-4BA3-8B44-B06BA3A34065}" dt="2024-07-11T05:49:48.227" v="1863" actId="478"/>
        <pc:sldMkLst>
          <pc:docMk/>
          <pc:sldMk cId="4135140921" sldId="351"/>
        </pc:sldMkLst>
        <pc:spChg chg="add del mod">
          <ac:chgData name="欣爽 张" userId="e3b58f871dc6a71a" providerId="LiveId" clId="{E765823F-64F5-4BA3-8B44-B06BA3A34065}" dt="2024-07-10T12:42:51.652" v="476"/>
          <ac:spMkLst>
            <pc:docMk/>
            <pc:sldMk cId="4135140921" sldId="351"/>
            <ac:spMk id="5" creationId="{186B420F-D097-C269-25AD-1D4FDF843459}"/>
          </ac:spMkLst>
        </pc:spChg>
        <pc:spChg chg="add mod">
          <ac:chgData name="欣爽 张" userId="e3b58f871dc6a71a" providerId="LiveId" clId="{E765823F-64F5-4BA3-8B44-B06BA3A34065}" dt="2024-07-10T12:51:49.112" v="593" actId="1035"/>
          <ac:spMkLst>
            <pc:docMk/>
            <pc:sldMk cId="4135140921" sldId="351"/>
            <ac:spMk id="7" creationId="{A7852F35-EFDC-79C3-258A-D3E96822E4C4}"/>
          </ac:spMkLst>
        </pc:spChg>
        <pc:spChg chg="add mod">
          <ac:chgData name="欣爽 张" userId="e3b58f871dc6a71a" providerId="LiveId" clId="{E765823F-64F5-4BA3-8B44-B06BA3A34065}" dt="2024-07-10T12:42:03.410" v="471" actId="20577"/>
          <ac:spMkLst>
            <pc:docMk/>
            <pc:sldMk cId="4135140921" sldId="351"/>
            <ac:spMk id="9" creationId="{41A00CBA-79FE-2AC7-1DF9-8D88469AA9D0}"/>
          </ac:spMkLst>
        </pc:spChg>
        <pc:spChg chg="add del mod">
          <ac:chgData name="欣爽 张" userId="e3b58f871dc6a71a" providerId="LiveId" clId="{E765823F-64F5-4BA3-8B44-B06BA3A34065}" dt="2024-07-10T12:38:54.556" v="440" actId="478"/>
          <ac:spMkLst>
            <pc:docMk/>
            <pc:sldMk cId="4135140921" sldId="351"/>
            <ac:spMk id="11" creationId="{0D1C48AD-ED3C-8CCD-2004-B89BD1E20667}"/>
          </ac:spMkLst>
        </pc:spChg>
        <pc:spChg chg="add mod">
          <ac:chgData name="欣爽 张" userId="e3b58f871dc6a71a" providerId="LiveId" clId="{E765823F-64F5-4BA3-8B44-B06BA3A34065}" dt="2024-07-10T12:46:10.298" v="542" actId="113"/>
          <ac:spMkLst>
            <pc:docMk/>
            <pc:sldMk cId="4135140921" sldId="351"/>
            <ac:spMk id="12" creationId="{E04A7E1B-B565-98EB-4B31-BEC8C3728604}"/>
          </ac:spMkLst>
        </pc:spChg>
        <pc:spChg chg="add del mod">
          <ac:chgData name="欣爽 张" userId="e3b58f871dc6a71a" providerId="LiveId" clId="{E765823F-64F5-4BA3-8B44-B06BA3A34065}" dt="2024-07-11T05:49:48.227" v="1863" actId="478"/>
          <ac:spMkLst>
            <pc:docMk/>
            <pc:sldMk cId="4135140921" sldId="351"/>
            <ac:spMk id="14" creationId="{D8D4B59F-1A27-38C6-994A-D2D9ECAFB97F}"/>
          </ac:spMkLst>
        </pc:spChg>
        <pc:spChg chg="add mod">
          <ac:chgData name="欣爽 张" userId="e3b58f871dc6a71a" providerId="LiveId" clId="{E765823F-64F5-4BA3-8B44-B06BA3A34065}" dt="2024-07-10T13:27:32.802" v="716"/>
          <ac:spMkLst>
            <pc:docMk/>
            <pc:sldMk cId="4135140921" sldId="351"/>
            <ac:spMk id="15" creationId="{FF4F2719-E6CE-A232-52A4-7B53867722F2}"/>
          </ac:spMkLst>
        </pc:spChg>
        <pc:picChg chg="mod">
          <ac:chgData name="欣爽 张" userId="e3b58f871dc6a71a" providerId="LiveId" clId="{E765823F-64F5-4BA3-8B44-B06BA3A34065}" dt="2024-07-10T12:26:22.007" v="341" actId="14100"/>
          <ac:picMkLst>
            <pc:docMk/>
            <pc:sldMk cId="4135140921" sldId="351"/>
            <ac:picMk id="4" creationId="{730EAA74-6673-3DEA-5170-1DEFA85F84E4}"/>
          </ac:picMkLst>
        </pc:picChg>
        <pc:picChg chg="add mod">
          <ac:chgData name="欣爽 张" userId="e3b58f871dc6a71a" providerId="LiveId" clId="{E765823F-64F5-4BA3-8B44-B06BA3A34065}" dt="2024-07-10T12:42:20.624" v="472" actId="1076"/>
          <ac:picMkLst>
            <pc:docMk/>
            <pc:sldMk cId="4135140921" sldId="351"/>
            <ac:picMk id="74" creationId="{116CE4DF-3BEE-B013-7E09-A0446A7DCC9D}"/>
          </ac:picMkLst>
        </pc:picChg>
      </pc:sldChg>
      <pc:sldChg chg="addSp delSp modSp mod">
        <pc:chgData name="欣爽 张" userId="e3b58f871dc6a71a" providerId="LiveId" clId="{E765823F-64F5-4BA3-8B44-B06BA3A34065}" dt="2024-07-10T13:27:27.073" v="715"/>
        <pc:sldMkLst>
          <pc:docMk/>
          <pc:sldMk cId="591646012" sldId="352"/>
        </pc:sldMkLst>
        <pc:spChg chg="add del mod">
          <ac:chgData name="欣爽 张" userId="e3b58f871dc6a71a" providerId="LiveId" clId="{E765823F-64F5-4BA3-8B44-B06BA3A34065}" dt="2024-07-10T12:35:33.099" v="415"/>
          <ac:spMkLst>
            <pc:docMk/>
            <pc:sldMk cId="591646012" sldId="352"/>
            <ac:spMk id="5" creationId="{985127E9-7CA5-3C15-766E-5DCDFEB35863}"/>
          </ac:spMkLst>
        </pc:spChg>
        <pc:spChg chg="add del">
          <ac:chgData name="欣爽 张" userId="e3b58f871dc6a71a" providerId="LiveId" clId="{E765823F-64F5-4BA3-8B44-B06BA3A34065}" dt="2024-07-10T12:44:34.488" v="494" actId="22"/>
          <ac:spMkLst>
            <pc:docMk/>
            <pc:sldMk cId="591646012" sldId="352"/>
            <ac:spMk id="8" creationId="{5F143B9A-49F5-4F7B-DF63-2725E7496BF0}"/>
          </ac:spMkLst>
        </pc:spChg>
        <pc:spChg chg="add mod">
          <ac:chgData name="欣爽 张" userId="e3b58f871dc6a71a" providerId="LiveId" clId="{E765823F-64F5-4BA3-8B44-B06BA3A34065}" dt="2024-07-10T12:48:18.574" v="558" actId="1582"/>
          <ac:spMkLst>
            <pc:docMk/>
            <pc:sldMk cId="591646012" sldId="352"/>
            <ac:spMk id="18" creationId="{ECE6B6A9-B364-9B15-CB33-0BB3B63BFA2A}"/>
          </ac:spMkLst>
        </pc:spChg>
        <pc:spChg chg="add mod">
          <ac:chgData name="欣爽 张" userId="e3b58f871dc6a71a" providerId="LiveId" clId="{E765823F-64F5-4BA3-8B44-B06BA3A34065}" dt="2024-07-10T12:48:59.828" v="563" actId="1076"/>
          <ac:spMkLst>
            <pc:docMk/>
            <pc:sldMk cId="591646012" sldId="352"/>
            <ac:spMk id="20" creationId="{FA90AC30-471A-BA82-F7BE-15B780BE0EBF}"/>
          </ac:spMkLst>
        </pc:spChg>
        <pc:spChg chg="add 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21" creationId="{10CD63C4-9F2D-4FE0-187E-AC466EF3A2B0}"/>
          </ac:spMkLst>
        </pc:spChg>
        <pc:spChg chg="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26" creationId="{3ECE13C2-4D2F-BEBA-958C-439F3CD78639}"/>
          </ac:spMkLst>
        </pc:spChg>
        <pc:spChg chg="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27" creationId="{9D7D4303-D0CF-920E-3E34-F04AD5C2D12F}"/>
          </ac:spMkLst>
        </pc:spChg>
        <pc:spChg chg="del">
          <ac:chgData name="欣爽 张" userId="e3b58f871dc6a71a" providerId="LiveId" clId="{E765823F-64F5-4BA3-8B44-B06BA3A34065}" dt="2024-07-10T12:12:28.738" v="244" actId="478"/>
          <ac:spMkLst>
            <pc:docMk/>
            <pc:sldMk cId="591646012" sldId="352"/>
            <ac:spMk id="28" creationId="{8F25BACB-F74D-4C67-86DE-719F1BD28147}"/>
          </ac:spMkLst>
        </pc:spChg>
        <pc:spChg chg="add mod">
          <ac:chgData name="欣爽 张" userId="e3b58f871dc6a71a" providerId="LiveId" clId="{E765823F-64F5-4BA3-8B44-B06BA3A34065}" dt="2024-07-10T13:27:27.073" v="715"/>
          <ac:spMkLst>
            <pc:docMk/>
            <pc:sldMk cId="591646012" sldId="352"/>
            <ac:spMk id="36" creationId="{8BD4416B-DCE6-62A4-24D8-F2212043ACE3}"/>
          </ac:spMkLst>
        </pc:spChg>
        <pc:spChg chg="add del mod">
          <ac:chgData name="欣爽 张" userId="e3b58f871dc6a71a" providerId="LiveId" clId="{E765823F-64F5-4BA3-8B44-B06BA3A34065}" dt="2024-07-10T12:48:24.272" v="559" actId="14100"/>
          <ac:spMkLst>
            <pc:docMk/>
            <pc:sldMk cId="591646012" sldId="352"/>
            <ac:spMk id="38" creationId="{D05E490A-CF0F-F394-DC80-7F6F28D0E782}"/>
          </ac:spMkLst>
        </pc:spChg>
        <pc:spChg chg="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57" creationId="{A2291521-CE13-5118-F45B-092731FC7437}"/>
          </ac:spMkLst>
        </pc:spChg>
        <pc:spChg chg="del mod">
          <ac:chgData name="欣爽 张" userId="e3b58f871dc6a71a" providerId="LiveId" clId="{E765823F-64F5-4BA3-8B44-B06BA3A34065}" dt="2024-07-10T12:46:29.765" v="543" actId="478"/>
          <ac:spMkLst>
            <pc:docMk/>
            <pc:sldMk cId="591646012" sldId="352"/>
            <ac:spMk id="65" creationId="{57748E7D-8437-6D2A-D8A9-86167A2254EF}"/>
          </ac:spMkLst>
        </pc:spChg>
        <pc:spChg chg="mod">
          <ac:chgData name="欣爽 张" userId="e3b58f871dc6a71a" providerId="LiveId" clId="{E765823F-64F5-4BA3-8B44-B06BA3A34065}" dt="2024-07-10T12:47:55.739" v="555" actId="1076"/>
          <ac:spMkLst>
            <pc:docMk/>
            <pc:sldMk cId="591646012" sldId="352"/>
            <ac:spMk id="70" creationId="{65C0ACC3-F5C8-BF79-EE05-90BC1331AA22}"/>
          </ac:spMkLst>
        </pc:spChg>
        <pc:spChg chg="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71" creationId="{FCC8B4D9-9334-8256-5C2C-AAED76561B49}"/>
          </ac:spMkLst>
        </pc:spChg>
        <pc:spChg chg="mod">
          <ac:chgData name="欣爽 张" userId="e3b58f871dc6a71a" providerId="LiveId" clId="{E765823F-64F5-4BA3-8B44-B06BA3A34065}" dt="2024-07-10T12:47:57.564" v="556" actId="1076"/>
          <ac:spMkLst>
            <pc:docMk/>
            <pc:sldMk cId="591646012" sldId="352"/>
            <ac:spMk id="76" creationId="{171C904B-F5D7-B36B-8C72-C1D9EDA98FE7}"/>
          </ac:spMkLst>
        </pc:spChg>
        <pc:spChg chg="mod">
          <ac:chgData name="欣爽 张" userId="e3b58f871dc6a71a" providerId="LiveId" clId="{E765823F-64F5-4BA3-8B44-B06BA3A34065}" dt="2024-07-10T12:50:39.688" v="584" actId="1036"/>
          <ac:spMkLst>
            <pc:docMk/>
            <pc:sldMk cId="591646012" sldId="352"/>
            <ac:spMk id="78" creationId="{089C29A6-A8DD-221C-2C5A-97A6BC106E77}"/>
          </ac:spMkLst>
        </pc:spChg>
        <pc:spChg chg="mod">
          <ac:chgData name="欣爽 张" userId="e3b58f871dc6a71a" providerId="LiveId" clId="{E765823F-64F5-4BA3-8B44-B06BA3A34065}" dt="2024-07-10T12:23:55.778" v="323" actId="1076"/>
          <ac:spMkLst>
            <pc:docMk/>
            <pc:sldMk cId="591646012" sldId="352"/>
            <ac:spMk id="80" creationId="{954168FF-1703-4403-3087-B19AE8A9E6CD}"/>
          </ac:spMkLst>
        </pc:spChg>
        <pc:picChg chg="mod">
          <ac:chgData name="欣爽 张" userId="e3b58f871dc6a71a" providerId="LiveId" clId="{E765823F-64F5-4BA3-8B44-B06BA3A34065}" dt="2024-07-10T12:50:39.688" v="584" actId="1036"/>
          <ac:picMkLst>
            <pc:docMk/>
            <pc:sldMk cId="591646012" sldId="352"/>
            <ac:picMk id="10" creationId="{2D029318-0D4B-9DCD-0E9E-777849B65E34}"/>
          </ac:picMkLst>
        </pc:picChg>
        <pc:picChg chg="del">
          <ac:chgData name="欣爽 张" userId="e3b58f871dc6a71a" providerId="LiveId" clId="{E765823F-64F5-4BA3-8B44-B06BA3A34065}" dt="2024-07-10T12:23:36.499" v="318" actId="21"/>
          <ac:picMkLst>
            <pc:docMk/>
            <pc:sldMk cId="591646012" sldId="352"/>
            <ac:picMk id="74" creationId="{116CE4DF-3BEE-B013-7E09-A0446A7DCC9D}"/>
          </ac:picMkLst>
        </pc:picChg>
        <pc:cxnChg chg="add del mod">
          <ac:chgData name="欣爽 张" userId="e3b58f871dc6a71a" providerId="LiveId" clId="{E765823F-64F5-4BA3-8B44-B06BA3A34065}" dt="2024-07-10T12:47:16.347" v="549" actId="11529"/>
          <ac:cxnSpMkLst>
            <pc:docMk/>
            <pc:sldMk cId="591646012" sldId="352"/>
            <ac:cxnSpMk id="13" creationId="{50D2EA0C-A37A-6997-A879-C791F78DCF73}"/>
          </ac:cxnSpMkLst>
        </pc:cxnChg>
        <pc:cxnChg chg="mod">
          <ac:chgData name="欣爽 张" userId="e3b58f871dc6a71a" providerId="LiveId" clId="{E765823F-64F5-4BA3-8B44-B06BA3A34065}" dt="2024-07-10T08:41:56.598" v="7" actId="1035"/>
          <ac:cxnSpMkLst>
            <pc:docMk/>
            <pc:sldMk cId="591646012" sldId="352"/>
            <ac:cxnSpMk id="16" creationId="{92F79DAB-7AA6-C0B5-CD27-407B3CDCAC76}"/>
          </ac:cxnSpMkLst>
        </pc:cxnChg>
        <pc:cxnChg chg="add mod">
          <ac:chgData name="欣爽 张" userId="e3b58f871dc6a71a" providerId="LiveId" clId="{E765823F-64F5-4BA3-8B44-B06BA3A34065}" dt="2024-07-10T12:48:24.272" v="559" actId="14100"/>
          <ac:cxnSpMkLst>
            <pc:docMk/>
            <pc:sldMk cId="591646012" sldId="352"/>
            <ac:cxnSpMk id="17" creationId="{1952BD87-09A4-42EC-ED97-EE8C43192524}"/>
          </ac:cxnSpMkLst>
        </pc:cxnChg>
        <pc:cxnChg chg="del mod">
          <ac:chgData name="欣爽 张" userId="e3b58f871dc6a71a" providerId="LiveId" clId="{E765823F-64F5-4BA3-8B44-B06BA3A34065}" dt="2024-07-10T12:46:54.210" v="544" actId="478"/>
          <ac:cxnSpMkLst>
            <pc:docMk/>
            <pc:sldMk cId="591646012" sldId="352"/>
            <ac:cxnSpMk id="40" creationId="{6452749D-A114-1E31-DBCC-9388E4682E59}"/>
          </ac:cxnSpMkLst>
        </pc:cxnChg>
        <pc:cxnChg chg="mod">
          <ac:chgData name="欣爽 张" userId="e3b58f871dc6a71a" providerId="LiveId" clId="{E765823F-64F5-4BA3-8B44-B06BA3A34065}" dt="2024-07-10T12:50:54.657" v="586" actId="14100"/>
          <ac:cxnSpMkLst>
            <pc:docMk/>
            <pc:sldMk cId="591646012" sldId="352"/>
            <ac:cxnSpMk id="53" creationId="{3785D426-FFAC-0871-8CB2-D93BD1E07E97}"/>
          </ac:cxnSpMkLst>
        </pc:cxnChg>
        <pc:cxnChg chg="mod">
          <ac:chgData name="欣爽 张" userId="e3b58f871dc6a71a" providerId="LiveId" clId="{E765823F-64F5-4BA3-8B44-B06BA3A34065}" dt="2024-07-10T12:51:01.665" v="587" actId="14100"/>
          <ac:cxnSpMkLst>
            <pc:docMk/>
            <pc:sldMk cId="591646012" sldId="352"/>
            <ac:cxnSpMk id="58" creationId="{DCE67304-620F-E590-96E1-A2F45D00DCAD}"/>
          </ac:cxnSpMkLst>
        </pc:cxnChg>
        <pc:cxnChg chg="mod">
          <ac:chgData name="欣爽 张" userId="e3b58f871dc6a71a" providerId="LiveId" clId="{E765823F-64F5-4BA3-8B44-B06BA3A34065}" dt="2024-07-10T12:49:37.951" v="574" actId="1036"/>
          <ac:cxnSpMkLst>
            <pc:docMk/>
            <pc:sldMk cId="591646012" sldId="352"/>
            <ac:cxnSpMk id="66" creationId="{86D5606C-C5F8-5A40-DB40-5598194786ED}"/>
          </ac:cxnSpMkLst>
        </pc:cxnChg>
      </pc:sldChg>
      <pc:sldChg chg="addSp delSp modSp mod">
        <pc:chgData name="欣爽 张" userId="e3b58f871dc6a71a" providerId="LiveId" clId="{E765823F-64F5-4BA3-8B44-B06BA3A34065}" dt="2024-07-11T05:51:00.588" v="1881" actId="1076"/>
        <pc:sldMkLst>
          <pc:docMk/>
          <pc:sldMk cId="1530714202" sldId="353"/>
        </pc:sldMkLst>
        <pc:spChg chg="add mod">
          <ac:chgData name="欣爽 张" userId="e3b58f871dc6a71a" providerId="LiveId" clId="{E765823F-64F5-4BA3-8B44-B06BA3A34065}" dt="2024-07-11T05:50:56.480" v="1880" actId="1076"/>
          <ac:spMkLst>
            <pc:docMk/>
            <pc:sldMk cId="1530714202" sldId="353"/>
            <ac:spMk id="3" creationId="{A5DD44A6-A450-8DBE-FF87-FD09C2AAB372}"/>
          </ac:spMkLst>
        </pc:spChg>
        <pc:spChg chg="mod">
          <ac:chgData name="欣爽 张" userId="e3b58f871dc6a71a" providerId="LiveId" clId="{E765823F-64F5-4BA3-8B44-B06BA3A34065}" dt="2024-07-10T13:43:04.196" v="730" actId="404"/>
          <ac:spMkLst>
            <pc:docMk/>
            <pc:sldMk cId="1530714202" sldId="353"/>
            <ac:spMk id="4" creationId="{8E14204C-A4EE-0D1B-1EEE-3D9D83C9BC10}"/>
          </ac:spMkLst>
        </pc:spChg>
        <pc:spChg chg="add mod">
          <ac:chgData name="欣爽 张" userId="e3b58f871dc6a71a" providerId="LiveId" clId="{E765823F-64F5-4BA3-8B44-B06BA3A34065}" dt="2024-07-11T05:50:53.657" v="1878" actId="14100"/>
          <ac:spMkLst>
            <pc:docMk/>
            <pc:sldMk cId="1530714202" sldId="353"/>
            <ac:spMk id="5" creationId="{7BCD1F5B-FA00-8817-9B1E-9710AF2CE12C}"/>
          </ac:spMkLst>
        </pc:spChg>
        <pc:spChg chg="mod">
          <ac:chgData name="欣爽 张" userId="e3b58f871dc6a71a" providerId="LiveId" clId="{E765823F-64F5-4BA3-8B44-B06BA3A34065}" dt="2024-07-11T05:51:00.588" v="1881" actId="1076"/>
          <ac:spMkLst>
            <pc:docMk/>
            <pc:sldMk cId="1530714202" sldId="353"/>
            <ac:spMk id="19" creationId="{9E9946D8-7A34-7626-CC5B-ADAB4B58A933}"/>
          </ac:spMkLst>
        </pc:spChg>
        <pc:spChg chg="mod">
          <ac:chgData name="欣爽 张" userId="e3b58f871dc6a71a" providerId="LiveId" clId="{E765823F-64F5-4BA3-8B44-B06BA3A34065}" dt="2024-07-11T05:51:00.588" v="1881" actId="1076"/>
          <ac:spMkLst>
            <pc:docMk/>
            <pc:sldMk cId="1530714202" sldId="353"/>
            <ac:spMk id="20" creationId="{F293BD4C-5D04-8BA1-F0BA-D131CEC77F59}"/>
          </ac:spMkLst>
        </pc:spChg>
        <pc:picChg chg="mod">
          <ac:chgData name="欣爽 张" userId="e3b58f871dc6a71a" providerId="LiveId" clId="{E765823F-64F5-4BA3-8B44-B06BA3A34065}" dt="2024-07-10T14:07:18.416" v="816" actId="1076"/>
          <ac:picMkLst>
            <pc:docMk/>
            <pc:sldMk cId="1530714202" sldId="353"/>
            <ac:picMk id="6" creationId="{A00B18CD-3437-D415-606C-E0B5C0E25BA9}"/>
          </ac:picMkLst>
        </pc:picChg>
        <pc:picChg chg="add del mod">
          <ac:chgData name="欣爽 张" userId="e3b58f871dc6a71a" providerId="LiveId" clId="{E765823F-64F5-4BA3-8B44-B06BA3A34065}" dt="2024-07-10T14:08:10.331" v="837" actId="478"/>
          <ac:picMkLst>
            <pc:docMk/>
            <pc:sldMk cId="1530714202" sldId="353"/>
            <ac:picMk id="8" creationId="{3BAAB944-9184-8F2F-BE30-65C5CAB2B6C1}"/>
          </ac:picMkLst>
        </pc:picChg>
        <pc:picChg chg="mod">
          <ac:chgData name="欣爽 张" userId="e3b58f871dc6a71a" providerId="LiveId" clId="{E765823F-64F5-4BA3-8B44-B06BA3A34065}" dt="2024-07-10T14:07:24.564" v="818" actId="1076"/>
          <ac:picMkLst>
            <pc:docMk/>
            <pc:sldMk cId="1530714202" sldId="353"/>
            <ac:picMk id="10" creationId="{86FE0521-D5C1-9D6A-1679-268793EAB8F2}"/>
          </ac:picMkLst>
        </pc:picChg>
        <pc:picChg chg="mod">
          <ac:chgData name="欣爽 张" userId="e3b58f871dc6a71a" providerId="LiveId" clId="{E765823F-64F5-4BA3-8B44-B06BA3A34065}" dt="2024-07-11T05:51:00.588" v="1881" actId="1076"/>
          <ac:picMkLst>
            <pc:docMk/>
            <pc:sldMk cId="1530714202" sldId="353"/>
            <ac:picMk id="12" creationId="{62EBA37F-EC80-0023-E733-B42B527AFF9D}"/>
          </ac:picMkLst>
        </pc:picChg>
        <pc:cxnChg chg="mod">
          <ac:chgData name="欣爽 张" userId="e3b58f871dc6a71a" providerId="LiveId" clId="{E765823F-64F5-4BA3-8B44-B06BA3A34065}" dt="2024-07-11T05:51:00.588" v="1881" actId="1076"/>
          <ac:cxnSpMkLst>
            <pc:docMk/>
            <pc:sldMk cId="1530714202" sldId="353"/>
            <ac:cxnSpMk id="16" creationId="{03863A09-1B3A-1C71-09BB-31BF0438C24F}"/>
          </ac:cxnSpMkLst>
        </pc:cxnChg>
      </pc:sldChg>
      <pc:sldChg chg="addSp modSp mod ord">
        <pc:chgData name="欣爽 张" userId="e3b58f871dc6a71a" providerId="LiveId" clId="{E765823F-64F5-4BA3-8B44-B06BA3A34065}" dt="2024-07-11T05:40:16.652" v="1707"/>
        <pc:sldMkLst>
          <pc:docMk/>
          <pc:sldMk cId="86771030" sldId="354"/>
        </pc:sldMkLst>
        <pc:spChg chg="add mod">
          <ac:chgData name="欣爽 张" userId="e3b58f871dc6a71a" providerId="LiveId" clId="{E765823F-64F5-4BA3-8B44-B06BA3A34065}" dt="2024-07-11T05:40:16.652" v="1707"/>
          <ac:spMkLst>
            <pc:docMk/>
            <pc:sldMk cId="86771030" sldId="354"/>
            <ac:spMk id="3" creationId="{46915CAA-836A-A895-9F41-440CC4A13F74}"/>
          </ac:spMkLst>
        </pc:spChg>
        <pc:spChg chg="mod">
          <ac:chgData name="欣爽 张" userId="e3b58f871dc6a71a" providerId="LiveId" clId="{E765823F-64F5-4BA3-8B44-B06BA3A34065}" dt="2024-07-11T01:28:13.975" v="1173" actId="1076"/>
          <ac:spMkLst>
            <pc:docMk/>
            <pc:sldMk cId="86771030" sldId="354"/>
            <ac:spMk id="4" creationId="{0F15F9B0-C873-C327-A4EA-AF603786C1D3}"/>
          </ac:spMkLst>
        </pc:spChg>
        <pc:spChg chg="mod">
          <ac:chgData name="欣爽 张" userId="e3b58f871dc6a71a" providerId="LiveId" clId="{E765823F-64F5-4BA3-8B44-B06BA3A34065}" dt="2024-07-11T01:28:16.787" v="1175" actId="1076"/>
          <ac:spMkLst>
            <pc:docMk/>
            <pc:sldMk cId="86771030" sldId="354"/>
            <ac:spMk id="12" creationId="{76EEF3F4-24F0-585F-96E2-670A76501746}"/>
          </ac:spMkLst>
        </pc:spChg>
        <pc:spChg chg="mod">
          <ac:chgData name="欣爽 张" userId="e3b58f871dc6a71a" providerId="LiveId" clId="{E765823F-64F5-4BA3-8B44-B06BA3A34065}" dt="2024-07-11T00:59:49.495" v="902" actId="113"/>
          <ac:spMkLst>
            <pc:docMk/>
            <pc:sldMk cId="86771030" sldId="354"/>
            <ac:spMk id="19" creationId="{C0AE171C-8868-2913-D31D-4D4996FA4D1C}"/>
          </ac:spMkLst>
        </pc:spChg>
      </pc:sldChg>
      <pc:sldChg chg="addSp modSp mod ord">
        <pc:chgData name="欣爽 张" userId="e3b58f871dc6a71a" providerId="LiveId" clId="{E765823F-64F5-4BA3-8B44-B06BA3A34065}" dt="2024-07-11T05:40:08.194" v="1706" actId="20577"/>
        <pc:sldMkLst>
          <pc:docMk/>
          <pc:sldMk cId="2359320713" sldId="355"/>
        </pc:sldMkLst>
        <pc:spChg chg="mod">
          <ac:chgData name="欣爽 张" userId="e3b58f871dc6a71a" providerId="LiveId" clId="{E765823F-64F5-4BA3-8B44-B06BA3A34065}" dt="2024-07-11T05:40:08.194" v="1706" actId="20577"/>
          <ac:spMkLst>
            <pc:docMk/>
            <pc:sldMk cId="2359320713" sldId="355"/>
            <ac:spMk id="2" creationId="{5DB45736-61F9-802D-FC17-5532DEA556F1}"/>
          </ac:spMkLst>
        </pc:spChg>
        <pc:spChg chg="add mod">
          <ac:chgData name="欣爽 张" userId="e3b58f871dc6a71a" providerId="LiveId" clId="{E765823F-64F5-4BA3-8B44-B06BA3A34065}" dt="2024-07-11T05:39:50.996" v="1704" actId="1076"/>
          <ac:spMkLst>
            <pc:docMk/>
            <pc:sldMk cId="2359320713" sldId="355"/>
            <ac:spMk id="3" creationId="{44B4485F-31CB-8E28-DCA1-781DBA86D119}"/>
          </ac:spMkLst>
        </pc:spChg>
        <pc:spChg chg="mod">
          <ac:chgData name="欣爽 张" userId="e3b58f871dc6a71a" providerId="LiveId" clId="{E765823F-64F5-4BA3-8B44-B06BA3A34065}" dt="2024-07-10T14:13:29.897" v="890" actId="20577"/>
          <ac:spMkLst>
            <pc:docMk/>
            <pc:sldMk cId="2359320713" sldId="355"/>
            <ac:spMk id="6" creationId="{6A539DF2-2F15-0408-8349-1D3557C68EB6}"/>
          </ac:spMkLst>
        </pc:spChg>
        <pc:spChg chg="mod">
          <ac:chgData name="欣爽 张" userId="e3b58f871dc6a71a" providerId="LiveId" clId="{E765823F-64F5-4BA3-8B44-B06BA3A34065}" dt="2024-07-10T13:33:25.061" v="722" actId="20577"/>
          <ac:spMkLst>
            <pc:docMk/>
            <pc:sldMk cId="2359320713" sldId="355"/>
            <ac:spMk id="8" creationId="{0A6A0E5A-BC93-96C0-434D-1D93469C4200}"/>
          </ac:spMkLst>
        </pc:spChg>
        <pc:spChg chg="mod">
          <ac:chgData name="欣爽 张" userId="e3b58f871dc6a71a" providerId="LiveId" clId="{E765823F-64F5-4BA3-8B44-B06BA3A34065}" dt="2024-07-11T01:43:41.803" v="1232" actId="20577"/>
          <ac:spMkLst>
            <pc:docMk/>
            <pc:sldMk cId="2359320713" sldId="355"/>
            <ac:spMk id="22" creationId="{544C4CF0-0CD9-8351-ED07-7AF6E311636B}"/>
          </ac:spMkLst>
        </pc:spChg>
        <pc:picChg chg="mod">
          <ac:chgData name="欣爽 张" userId="e3b58f871dc6a71a" providerId="LiveId" clId="{E765823F-64F5-4BA3-8B44-B06BA3A34065}" dt="2024-07-11T01:43:46.708" v="1242" actId="1038"/>
          <ac:picMkLst>
            <pc:docMk/>
            <pc:sldMk cId="2359320713" sldId="355"/>
            <ac:picMk id="30" creationId="{28F2B74F-B992-11DD-3214-0D460CB335DD}"/>
          </ac:picMkLst>
        </pc:picChg>
      </pc:sldChg>
      <pc:sldChg chg="addSp delSp modSp mod">
        <pc:chgData name="欣爽 张" userId="e3b58f871dc6a71a" providerId="LiveId" clId="{E765823F-64F5-4BA3-8B44-B06BA3A34065}" dt="2024-07-11T05:41:17.781" v="1726"/>
        <pc:sldMkLst>
          <pc:docMk/>
          <pc:sldMk cId="3144208612" sldId="356"/>
        </pc:sldMkLst>
        <pc:spChg chg="add mod">
          <ac:chgData name="欣爽 张" userId="e3b58f871dc6a71a" providerId="LiveId" clId="{E765823F-64F5-4BA3-8B44-B06BA3A34065}" dt="2024-07-11T01:31:28.129" v="1190" actId="1076"/>
          <ac:spMkLst>
            <pc:docMk/>
            <pc:sldMk cId="3144208612" sldId="356"/>
            <ac:spMk id="3" creationId="{5B44066C-9DAE-A092-54E7-0608E368FC6F}"/>
          </ac:spMkLst>
        </pc:spChg>
        <pc:spChg chg="add mod">
          <ac:chgData name="欣爽 张" userId="e3b58f871dc6a71a" providerId="LiveId" clId="{E765823F-64F5-4BA3-8B44-B06BA3A34065}" dt="2024-07-11T05:41:17.781" v="1726"/>
          <ac:spMkLst>
            <pc:docMk/>
            <pc:sldMk cId="3144208612" sldId="356"/>
            <ac:spMk id="5" creationId="{433A75E5-DFA3-C581-85A1-2C523937C8D0}"/>
          </ac:spMkLst>
        </pc:spChg>
        <pc:spChg chg="add mod">
          <ac:chgData name="欣爽 张" userId="e3b58f871dc6a71a" providerId="LiveId" clId="{E765823F-64F5-4BA3-8B44-B06BA3A34065}" dt="2024-07-11T01:31:30.458" v="1191"/>
          <ac:spMkLst>
            <pc:docMk/>
            <pc:sldMk cId="3144208612" sldId="356"/>
            <ac:spMk id="5" creationId="{DCD69CE6-30E9-09D3-D58F-DF1D493DE3B4}"/>
          </ac:spMkLst>
        </pc:spChg>
        <pc:spChg chg="add mod">
          <ac:chgData name="欣爽 张" userId="e3b58f871dc6a71a" providerId="LiveId" clId="{E765823F-64F5-4BA3-8B44-B06BA3A34065}" dt="2024-07-11T01:31:39.716" v="1197" actId="1038"/>
          <ac:spMkLst>
            <pc:docMk/>
            <pc:sldMk cId="3144208612" sldId="356"/>
            <ac:spMk id="8" creationId="{9841A5B2-D6D1-BE28-D6DA-B708BAAF7660}"/>
          </ac:spMkLst>
        </pc:spChg>
        <pc:cxnChg chg="add del mod">
          <ac:chgData name="欣爽 张" userId="e3b58f871dc6a71a" providerId="LiveId" clId="{E765823F-64F5-4BA3-8B44-B06BA3A34065}" dt="2024-07-11T01:36:05.631" v="1224" actId="478"/>
          <ac:cxnSpMkLst>
            <pc:docMk/>
            <pc:sldMk cId="3144208612" sldId="356"/>
            <ac:cxnSpMk id="12" creationId="{CB28D491-42C5-DFE4-E93C-1146CBE7DDEB}"/>
          </ac:cxnSpMkLst>
        </pc:cxnChg>
        <pc:cxnChg chg="add del mod">
          <ac:chgData name="欣爽 张" userId="e3b58f871dc6a71a" providerId="LiveId" clId="{E765823F-64F5-4BA3-8B44-B06BA3A34065}" dt="2024-07-11T01:36:43.607" v="1230" actId="478"/>
          <ac:cxnSpMkLst>
            <pc:docMk/>
            <pc:sldMk cId="3144208612" sldId="356"/>
            <ac:cxnSpMk id="19" creationId="{12CD774E-BB23-84E1-EAAD-9B61D9F59A03}"/>
          </ac:cxnSpMkLst>
        </pc:cxnChg>
      </pc:sldChg>
      <pc:sldChg chg="addSp modSp">
        <pc:chgData name="欣爽 张" userId="e3b58f871dc6a71a" providerId="LiveId" clId="{E765823F-64F5-4BA3-8B44-B06BA3A34065}" dt="2024-07-11T05:41:19.721" v="1727"/>
        <pc:sldMkLst>
          <pc:docMk/>
          <pc:sldMk cId="136438133" sldId="357"/>
        </pc:sldMkLst>
        <pc:spChg chg="add mod">
          <ac:chgData name="欣爽 张" userId="e3b58f871dc6a71a" providerId="LiveId" clId="{E765823F-64F5-4BA3-8B44-B06BA3A34065}" dt="2024-07-11T05:41:19.721" v="1727"/>
          <ac:spMkLst>
            <pc:docMk/>
            <pc:sldMk cId="136438133" sldId="357"/>
            <ac:spMk id="3" creationId="{238E8699-AF72-8D8B-8D1B-DD1B42AADA53}"/>
          </ac:spMkLst>
        </pc:spChg>
      </pc:sldChg>
      <pc:sldChg chg="addSp delSp modSp mod">
        <pc:chgData name="欣爽 张" userId="e3b58f871dc6a71a" providerId="LiveId" clId="{E765823F-64F5-4BA3-8B44-B06BA3A34065}" dt="2024-07-11T05:41:38.666" v="1729"/>
        <pc:sldMkLst>
          <pc:docMk/>
          <pc:sldMk cId="2904916142" sldId="358"/>
        </pc:sldMkLst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3" creationId="{E475C519-D9C3-713D-7BD0-CE5EC3F78B23}"/>
          </ac:spMkLst>
        </pc:spChg>
        <pc:spChg chg="add del">
          <ac:chgData name="欣爽 张" userId="e3b58f871dc6a71a" providerId="LiveId" clId="{E765823F-64F5-4BA3-8B44-B06BA3A34065}" dt="2024-07-11T03:09:21.411" v="1537" actId="22"/>
          <ac:spMkLst>
            <pc:docMk/>
            <pc:sldMk cId="2904916142" sldId="358"/>
            <ac:spMk id="5" creationId="{316BD05F-8231-CB41-6B20-66D6AE24A1B9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5" creationId="{9F0BB0A1-439E-61D1-F44E-6A59893CD4E8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6" creationId="{ACB6F082-0380-BDC4-4321-C78523CC751B}"/>
          </ac:spMkLst>
        </pc:spChg>
        <pc:spChg chg="add mod">
          <ac:chgData name="欣爽 张" userId="e3b58f871dc6a71a" providerId="LiveId" clId="{E765823F-64F5-4BA3-8B44-B06BA3A34065}" dt="2024-07-11T03:30:13.542" v="1685" actId="1076"/>
          <ac:spMkLst>
            <pc:docMk/>
            <pc:sldMk cId="2904916142" sldId="358"/>
            <ac:spMk id="7" creationId="{F6967660-C5CE-B49F-D525-3A558D17A82E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8" creationId="{084EA51A-35BE-9D24-8279-29C8BAEF0820}"/>
          </ac:spMkLst>
        </pc:spChg>
        <pc:spChg chg="add mod">
          <ac:chgData name="欣爽 张" userId="e3b58f871dc6a71a" providerId="LiveId" clId="{E765823F-64F5-4BA3-8B44-B06BA3A34065}" dt="2024-07-11T03:24:14.092" v="1644" actId="1076"/>
          <ac:spMkLst>
            <pc:docMk/>
            <pc:sldMk cId="2904916142" sldId="358"/>
            <ac:spMk id="9" creationId="{8C3215D1-30F7-5292-A7EE-630341EC89C7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11" creationId="{9BCD3ED7-4D72-9F48-353D-6C0FC6AA6FED}"/>
          </ac:spMkLst>
        </pc:spChg>
        <pc:spChg chg="add mod">
          <ac:chgData name="欣爽 张" userId="e3b58f871dc6a71a" providerId="LiveId" clId="{E765823F-64F5-4BA3-8B44-B06BA3A34065}" dt="2024-07-11T03:24:14.092" v="1644" actId="1076"/>
          <ac:spMkLst>
            <pc:docMk/>
            <pc:sldMk cId="2904916142" sldId="358"/>
            <ac:spMk id="17" creationId="{27AE6AC9-6267-B4E6-45F6-851A75B3DE7A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18" creationId="{DFC18D5D-BF21-1AE2-468B-E21C4AF131BD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19" creationId="{FB26563F-2E05-B579-96EA-F1CACEE0F58A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20" creationId="{507730A6-E25A-BEE5-E76B-E13AEFD4E887}"/>
          </ac:spMkLst>
        </pc:spChg>
        <pc:spChg chg="add mod">
          <ac:chgData name="欣爽 张" userId="e3b58f871dc6a71a" providerId="LiveId" clId="{E765823F-64F5-4BA3-8B44-B06BA3A34065}" dt="2024-07-11T03:23:05.871" v="1637" actId="1076"/>
          <ac:spMkLst>
            <pc:docMk/>
            <pc:sldMk cId="2904916142" sldId="358"/>
            <ac:spMk id="22" creationId="{7E719CFD-9E18-0F2F-3918-F3CD5710B6F4}"/>
          </ac:spMkLst>
        </pc:spChg>
        <pc:spChg chg="add mod">
          <ac:chgData name="欣爽 张" userId="e3b58f871dc6a71a" providerId="LiveId" clId="{E765823F-64F5-4BA3-8B44-B06BA3A34065}" dt="2024-07-11T03:23:20.983" v="1640" actId="14100"/>
          <ac:spMkLst>
            <pc:docMk/>
            <pc:sldMk cId="2904916142" sldId="358"/>
            <ac:spMk id="23" creationId="{7A4F8940-4ABB-FAFA-4095-97C1B6578004}"/>
          </ac:spMkLst>
        </pc:spChg>
        <pc:spChg chg="add mod">
          <ac:chgData name="欣爽 张" userId="e3b58f871dc6a71a" providerId="LiveId" clId="{E765823F-64F5-4BA3-8B44-B06BA3A34065}" dt="2024-07-11T03:25:52.925" v="1653" actId="1076"/>
          <ac:spMkLst>
            <pc:docMk/>
            <pc:sldMk cId="2904916142" sldId="358"/>
            <ac:spMk id="29" creationId="{635D5CD6-2975-C658-8F27-E576CCC5F108}"/>
          </ac:spMkLst>
        </pc:spChg>
        <pc:spChg chg="add mod">
          <ac:chgData name="欣爽 张" userId="e3b58f871dc6a71a" providerId="LiveId" clId="{E765823F-64F5-4BA3-8B44-B06BA3A34065}" dt="2024-07-11T03:27:32.531" v="1666"/>
          <ac:spMkLst>
            <pc:docMk/>
            <pc:sldMk cId="2904916142" sldId="358"/>
            <ac:spMk id="30" creationId="{0BEF5686-4E2D-B784-11BF-8B194B430C84}"/>
          </ac:spMkLst>
        </pc:spChg>
        <pc:spChg chg="add mod">
          <ac:chgData name="欣爽 张" userId="e3b58f871dc6a71a" providerId="LiveId" clId="{E765823F-64F5-4BA3-8B44-B06BA3A34065}" dt="2024-07-11T03:29:42.212" v="1681" actId="1076"/>
          <ac:spMkLst>
            <pc:docMk/>
            <pc:sldMk cId="2904916142" sldId="358"/>
            <ac:spMk id="31" creationId="{C7991AD8-EF34-C70F-8EF2-2DFBBD54BC7B}"/>
          </ac:spMkLst>
        </pc:spChg>
        <pc:spChg chg="add mod">
          <ac:chgData name="欣爽 张" userId="e3b58f871dc6a71a" providerId="LiveId" clId="{E765823F-64F5-4BA3-8B44-B06BA3A34065}" dt="2024-07-11T05:41:38.666" v="1729"/>
          <ac:spMkLst>
            <pc:docMk/>
            <pc:sldMk cId="2904916142" sldId="358"/>
            <ac:spMk id="39" creationId="{4ECFF58B-8D99-B4B1-53E1-F74EEB4432E2}"/>
          </ac:spMkLst>
        </pc:spChg>
        <pc:picChg chg="mod">
          <ac:chgData name="欣爽 张" userId="e3b58f871dc6a71a" providerId="LiveId" clId="{E765823F-64F5-4BA3-8B44-B06BA3A34065}" dt="2024-07-11T03:23:00.545" v="1636" actId="1076"/>
          <ac:picMkLst>
            <pc:docMk/>
            <pc:sldMk cId="2904916142" sldId="358"/>
            <ac:picMk id="4" creationId="{8C958EEA-5C32-BE1F-4543-9018F920A21F}"/>
          </ac:picMkLst>
        </pc:picChg>
        <pc:cxnChg chg="add mod">
          <ac:chgData name="欣爽 张" userId="e3b58f871dc6a71a" providerId="LiveId" clId="{E765823F-64F5-4BA3-8B44-B06BA3A34065}" dt="2024-07-11T03:24:01.305" v="1642" actId="14100"/>
          <ac:cxnSpMkLst>
            <pc:docMk/>
            <pc:sldMk cId="2904916142" sldId="358"/>
            <ac:cxnSpMk id="13" creationId="{B0124C6E-2DE7-A644-780C-FEEFD0787D44}"/>
          </ac:cxnSpMkLst>
        </pc:cxnChg>
        <pc:cxnChg chg="add mod">
          <ac:chgData name="欣爽 张" userId="e3b58f871dc6a71a" providerId="LiveId" clId="{E765823F-64F5-4BA3-8B44-B06BA3A34065}" dt="2024-07-11T03:23:05.871" v="1637" actId="1076"/>
          <ac:cxnSpMkLst>
            <pc:docMk/>
            <pc:sldMk cId="2904916142" sldId="358"/>
            <ac:cxnSpMk id="14" creationId="{2F5ECE23-3A57-AC04-7945-FF8AB926B0DD}"/>
          </ac:cxnSpMkLst>
        </pc:cxnChg>
        <pc:cxnChg chg="add mod">
          <ac:chgData name="欣爽 张" userId="e3b58f871dc6a71a" providerId="LiveId" clId="{E765823F-64F5-4BA3-8B44-B06BA3A34065}" dt="2024-07-11T03:23:05.871" v="1637" actId="1076"/>
          <ac:cxnSpMkLst>
            <pc:docMk/>
            <pc:sldMk cId="2904916142" sldId="358"/>
            <ac:cxnSpMk id="16" creationId="{6DA9F026-BB1F-010B-1715-CA206A1255AF}"/>
          </ac:cxnSpMkLst>
        </pc:cxnChg>
        <pc:cxnChg chg="add mod">
          <ac:chgData name="欣爽 张" userId="e3b58f871dc6a71a" providerId="LiveId" clId="{E765823F-64F5-4BA3-8B44-B06BA3A34065}" dt="2024-07-11T03:24:44.935" v="1647" actId="1582"/>
          <ac:cxnSpMkLst>
            <pc:docMk/>
            <pc:sldMk cId="2904916142" sldId="358"/>
            <ac:cxnSpMk id="27" creationId="{91236881-4717-92E4-E4EF-249FBBAEEE14}"/>
          </ac:cxnSpMkLst>
        </pc:cxnChg>
        <pc:cxnChg chg="add del mod">
          <ac:chgData name="欣爽 张" userId="e3b58f871dc6a71a" providerId="LiveId" clId="{E765823F-64F5-4BA3-8B44-B06BA3A34065}" dt="2024-07-11T03:29:12.819" v="1677" actId="11529"/>
          <ac:cxnSpMkLst>
            <pc:docMk/>
            <pc:sldMk cId="2904916142" sldId="358"/>
            <ac:cxnSpMk id="33" creationId="{ED2A0E49-07F7-187B-6A47-D51494D96114}"/>
          </ac:cxnSpMkLst>
        </pc:cxnChg>
        <pc:cxnChg chg="add mod">
          <ac:chgData name="欣爽 张" userId="e3b58f871dc6a71a" providerId="LiveId" clId="{E765823F-64F5-4BA3-8B44-B06BA3A34065}" dt="2024-07-11T03:30:07.850" v="1684" actId="14100"/>
          <ac:cxnSpMkLst>
            <pc:docMk/>
            <pc:sldMk cId="2904916142" sldId="358"/>
            <ac:cxnSpMk id="35" creationId="{D46D1F97-C916-6E96-78A9-FD6356865120}"/>
          </ac:cxnSpMkLst>
        </pc:cxnChg>
      </pc:sldChg>
      <pc:sldChg chg="addSp delSp modSp mod ord">
        <pc:chgData name="欣爽 张" userId="e3b58f871dc6a71a" providerId="LiveId" clId="{E765823F-64F5-4BA3-8B44-B06BA3A34065}" dt="2024-07-11T05:41:36.254" v="1728"/>
        <pc:sldMkLst>
          <pc:docMk/>
          <pc:sldMk cId="242709372" sldId="359"/>
        </pc:sldMkLst>
        <pc:spChg chg="add mod">
          <ac:chgData name="欣爽 张" userId="e3b58f871dc6a71a" providerId="LiveId" clId="{E765823F-64F5-4BA3-8B44-B06BA3A34065}" dt="2024-07-11T05:41:36.254" v="1728"/>
          <ac:spMkLst>
            <pc:docMk/>
            <pc:sldMk cId="242709372" sldId="359"/>
            <ac:spMk id="3" creationId="{B522D728-C2AF-CEBB-0AE2-8DDE97396AF1}"/>
          </ac:spMkLst>
        </pc:spChg>
        <pc:spChg chg="mod">
          <ac:chgData name="欣爽 张" userId="e3b58f871dc6a71a" providerId="LiveId" clId="{E765823F-64F5-4BA3-8B44-B06BA3A34065}" dt="2024-07-11T02:30:00.168" v="1394" actId="1076"/>
          <ac:spMkLst>
            <pc:docMk/>
            <pc:sldMk cId="242709372" sldId="359"/>
            <ac:spMk id="4" creationId="{894E84BA-10EB-86AB-5217-474096316E4C}"/>
          </ac:spMkLst>
        </pc:spChg>
        <pc:spChg chg="mod">
          <ac:chgData name="欣爽 张" userId="e3b58f871dc6a71a" providerId="LiveId" clId="{E765823F-64F5-4BA3-8B44-B06BA3A34065}" dt="2024-07-11T02:32:14.416" v="1430" actId="2710"/>
          <ac:spMkLst>
            <pc:docMk/>
            <pc:sldMk cId="242709372" sldId="359"/>
            <ac:spMk id="6" creationId="{A544F079-599C-EF1B-9580-9A68DBEBC498}"/>
          </ac:spMkLst>
        </pc:spChg>
        <pc:spChg chg="add mod">
          <ac:chgData name="欣爽 张" userId="e3b58f871dc6a71a" providerId="LiveId" clId="{E765823F-64F5-4BA3-8B44-B06BA3A34065}" dt="2024-07-11T02:33:46.346" v="1452" actId="113"/>
          <ac:spMkLst>
            <pc:docMk/>
            <pc:sldMk cId="242709372" sldId="359"/>
            <ac:spMk id="7" creationId="{E4BB800A-0ACA-13CB-6999-13F5B4521C73}"/>
          </ac:spMkLst>
        </pc:spChg>
        <pc:spChg chg="add mod">
          <ac:chgData name="欣爽 张" userId="e3b58f871dc6a71a" providerId="LiveId" clId="{E765823F-64F5-4BA3-8B44-B06BA3A34065}" dt="2024-07-11T02:33:27.745" v="1451" actId="1076"/>
          <ac:spMkLst>
            <pc:docMk/>
            <pc:sldMk cId="242709372" sldId="359"/>
            <ac:spMk id="10" creationId="{893A37A9-55A1-B91C-3F06-B21384819575}"/>
          </ac:spMkLst>
        </pc:spChg>
        <pc:spChg chg="add mod">
          <ac:chgData name="欣爽 张" userId="e3b58f871dc6a71a" providerId="LiveId" clId="{E765823F-64F5-4BA3-8B44-B06BA3A34065}" dt="2024-07-11T02:34:04.104" v="1455" actId="207"/>
          <ac:spMkLst>
            <pc:docMk/>
            <pc:sldMk cId="242709372" sldId="359"/>
            <ac:spMk id="11" creationId="{1969EA88-743D-AF34-5AC0-3EB5F4510F9B}"/>
          </ac:spMkLst>
        </pc:spChg>
        <pc:picChg chg="add del mod">
          <ac:chgData name="欣爽 张" userId="e3b58f871dc6a71a" providerId="LiveId" clId="{E765823F-64F5-4BA3-8B44-B06BA3A34065}" dt="2024-07-11T02:22:57.927" v="1344" actId="478"/>
          <ac:picMkLst>
            <pc:docMk/>
            <pc:sldMk cId="242709372" sldId="359"/>
            <ac:picMk id="3" creationId="{BA3EF53F-0E6D-CD43-C803-AAB9EFDEB963}"/>
          </ac:picMkLst>
        </pc:picChg>
        <pc:picChg chg="add mod ord">
          <ac:chgData name="欣爽 张" userId="e3b58f871dc6a71a" providerId="LiveId" clId="{E765823F-64F5-4BA3-8B44-B06BA3A34065}" dt="2024-07-11T02:33:15.226" v="1450" actId="1076"/>
          <ac:picMkLst>
            <pc:docMk/>
            <pc:sldMk cId="242709372" sldId="359"/>
            <ac:picMk id="9" creationId="{40E279F9-99BD-D180-D91D-4C854402A71C}"/>
          </ac:picMkLst>
        </pc:picChg>
      </pc:sldChg>
      <pc:sldChg chg="addSp modSp del mod">
        <pc:chgData name="欣爽 张" userId="e3b58f871dc6a71a" providerId="LiveId" clId="{E765823F-64F5-4BA3-8B44-B06BA3A34065}" dt="2024-07-11T05:48:22.822" v="1854" actId="47"/>
        <pc:sldMkLst>
          <pc:docMk/>
          <pc:sldMk cId="2587686885" sldId="360"/>
        </pc:sldMkLst>
        <pc:spChg chg="mod">
          <ac:chgData name="欣爽 张" userId="e3b58f871dc6a71a" providerId="LiveId" clId="{E765823F-64F5-4BA3-8B44-B06BA3A34065}" dt="2024-07-11T03:05:49.340" v="1524" actId="27636"/>
          <ac:spMkLst>
            <pc:docMk/>
            <pc:sldMk cId="2587686885" sldId="360"/>
            <ac:spMk id="2" creationId="{82CC4E68-6B1C-FCA9-3FB0-ABA0F5D18BFC}"/>
          </ac:spMkLst>
        </pc:spChg>
        <pc:spChg chg="add mod">
          <ac:chgData name="欣爽 张" userId="e3b58f871dc6a71a" providerId="LiveId" clId="{E765823F-64F5-4BA3-8B44-B06BA3A34065}" dt="2024-07-11T05:42:44.245" v="1812"/>
          <ac:spMkLst>
            <pc:docMk/>
            <pc:sldMk cId="2587686885" sldId="360"/>
            <ac:spMk id="3" creationId="{20FECB08-1C12-8578-BC83-DFC735FA3D0B}"/>
          </ac:spMkLst>
        </pc:spChg>
        <pc:picChg chg="mod">
          <ac:chgData name="欣爽 张" userId="e3b58f871dc6a71a" providerId="LiveId" clId="{E765823F-64F5-4BA3-8B44-B06BA3A34065}" dt="2024-07-11T05:47:56.995" v="1848" actId="1076"/>
          <ac:picMkLst>
            <pc:docMk/>
            <pc:sldMk cId="2587686885" sldId="360"/>
            <ac:picMk id="4" creationId="{0B308736-B118-AAA0-0DE7-007976A153C0}"/>
          </ac:picMkLst>
        </pc:picChg>
      </pc:sldChg>
      <pc:sldChg chg="addSp delSp modSp new mod">
        <pc:chgData name="欣爽 张" userId="e3b58f871dc6a71a" providerId="LiveId" clId="{E765823F-64F5-4BA3-8B44-B06BA3A34065}" dt="2024-07-10T14:02:31.437" v="795" actId="1076"/>
        <pc:sldMkLst>
          <pc:docMk/>
          <pc:sldMk cId="1692979153" sldId="361"/>
        </pc:sldMkLst>
        <pc:spChg chg="mod">
          <ac:chgData name="欣爽 张" userId="e3b58f871dc6a71a" providerId="LiveId" clId="{E765823F-64F5-4BA3-8B44-B06BA3A34065}" dt="2024-07-10T13:04:02.406" v="611" actId="20577"/>
          <ac:spMkLst>
            <pc:docMk/>
            <pc:sldMk cId="1692979153" sldId="361"/>
            <ac:spMk id="2" creationId="{D9177A9E-24A9-871A-8A60-0A09BD14E7C5}"/>
          </ac:spMkLst>
        </pc:spChg>
        <pc:spChg chg="add mod">
          <ac:chgData name="欣爽 张" userId="e3b58f871dc6a71a" providerId="LiveId" clId="{E765823F-64F5-4BA3-8B44-B06BA3A34065}" dt="2024-07-10T13:59:55.591" v="775" actId="1036"/>
          <ac:spMkLst>
            <pc:docMk/>
            <pc:sldMk cId="1692979153" sldId="361"/>
            <ac:spMk id="3" creationId="{5421C661-194F-681E-272E-904A938D3CA0}"/>
          </ac:spMkLst>
        </pc:spChg>
        <pc:spChg chg="add del">
          <ac:chgData name="欣爽 张" userId="e3b58f871dc6a71a" providerId="LiveId" clId="{E765823F-64F5-4BA3-8B44-B06BA3A34065}" dt="2024-07-10T14:00:58.043" v="777" actId="22"/>
          <ac:spMkLst>
            <pc:docMk/>
            <pc:sldMk cId="1692979153" sldId="361"/>
            <ac:spMk id="6" creationId="{8971A48C-E13C-7106-4B04-CCF1B46E299E}"/>
          </ac:spMkLst>
        </pc:spChg>
        <pc:spChg chg="add mod">
          <ac:chgData name="欣爽 张" userId="e3b58f871dc6a71a" providerId="LiveId" clId="{E765823F-64F5-4BA3-8B44-B06BA3A34065}" dt="2024-07-10T14:01:46.141" v="789" actId="5793"/>
          <ac:spMkLst>
            <pc:docMk/>
            <pc:sldMk cId="1692979153" sldId="361"/>
            <ac:spMk id="7" creationId="{E6C2D2A1-D924-3238-FCE1-91896F7470E5}"/>
          </ac:spMkLst>
        </pc:spChg>
        <pc:spChg chg="add del mod">
          <ac:chgData name="欣爽 张" userId="e3b58f871dc6a71a" providerId="LiveId" clId="{E765823F-64F5-4BA3-8B44-B06BA3A34065}" dt="2024-07-10T12:03:27.661" v="168" actId="478"/>
          <ac:spMkLst>
            <pc:docMk/>
            <pc:sldMk cId="1692979153" sldId="361"/>
            <ac:spMk id="8" creationId="{636A8D93-A9BF-6942-8EFB-5AB5DC5B952D}"/>
          </ac:spMkLst>
        </pc:spChg>
        <pc:spChg chg="add mod">
          <ac:chgData name="欣爽 张" userId="e3b58f871dc6a71a" providerId="LiveId" clId="{E765823F-64F5-4BA3-8B44-B06BA3A34065}" dt="2024-07-10T14:02:31.437" v="795" actId="1076"/>
          <ac:spMkLst>
            <pc:docMk/>
            <pc:sldMk cId="1692979153" sldId="361"/>
            <ac:spMk id="9" creationId="{3C315F33-C1DD-6F5F-F6F5-C98DD52D0CCF}"/>
          </ac:spMkLst>
        </pc:spChg>
        <pc:spChg chg="add mod">
          <ac:chgData name="欣爽 张" userId="e3b58f871dc6a71a" providerId="LiveId" clId="{E765823F-64F5-4BA3-8B44-B06BA3A34065}" dt="2024-07-10T14:02:16.045" v="790" actId="21"/>
          <ac:spMkLst>
            <pc:docMk/>
            <pc:sldMk cId="1692979153" sldId="361"/>
            <ac:spMk id="10" creationId="{4D124835-0109-F546-3804-31A242097BD9}"/>
          </ac:spMkLst>
        </pc:spChg>
        <pc:spChg chg="add mod">
          <ac:chgData name="欣爽 张" userId="e3b58f871dc6a71a" providerId="LiveId" clId="{E765823F-64F5-4BA3-8B44-B06BA3A34065}" dt="2024-07-10T12:11:15.064" v="243" actId="1076"/>
          <ac:spMkLst>
            <pc:docMk/>
            <pc:sldMk cId="1692979153" sldId="361"/>
            <ac:spMk id="12" creationId="{454ABBF7-4AB7-AE6A-44B5-2EC5AB0A1B28}"/>
          </ac:spMkLst>
        </pc:spChg>
        <pc:spChg chg="add del mod">
          <ac:chgData name="欣爽 张" userId="e3b58f871dc6a71a" providerId="LiveId" clId="{E765823F-64F5-4BA3-8B44-B06BA3A34065}" dt="2024-07-10T11:49:52.545" v="86"/>
          <ac:spMkLst>
            <pc:docMk/>
            <pc:sldMk cId="1692979153" sldId="361"/>
            <ac:spMk id="14" creationId="{41939038-8551-D600-ACDB-1BEC014CED0F}"/>
          </ac:spMkLst>
        </pc:spChg>
        <pc:spChg chg="add mod">
          <ac:chgData name="欣爽 张" userId="e3b58f871dc6a71a" providerId="LiveId" clId="{E765823F-64F5-4BA3-8B44-B06BA3A34065}" dt="2024-07-10T12:09:20.138" v="229" actId="1076"/>
          <ac:spMkLst>
            <pc:docMk/>
            <pc:sldMk cId="1692979153" sldId="361"/>
            <ac:spMk id="16" creationId="{6D27A251-4419-7204-621E-E15039DC08E5}"/>
          </ac:spMkLst>
        </pc:spChg>
        <pc:spChg chg="add del mod">
          <ac:chgData name="欣爽 张" userId="e3b58f871dc6a71a" providerId="LiveId" clId="{E765823F-64F5-4BA3-8B44-B06BA3A34065}" dt="2024-07-10T11:53:57.174" v="130" actId="478"/>
          <ac:spMkLst>
            <pc:docMk/>
            <pc:sldMk cId="1692979153" sldId="361"/>
            <ac:spMk id="17" creationId="{96E47E11-337F-A7FA-87B4-8A7DFEA9584D}"/>
          </ac:spMkLst>
        </pc:spChg>
        <pc:spChg chg="add del mod">
          <ac:chgData name="欣爽 张" userId="e3b58f871dc6a71a" providerId="LiveId" clId="{E765823F-64F5-4BA3-8B44-B06BA3A34065}" dt="2024-07-10T11:53:56.074" v="129" actId="478"/>
          <ac:spMkLst>
            <pc:docMk/>
            <pc:sldMk cId="1692979153" sldId="361"/>
            <ac:spMk id="18" creationId="{CDE63F21-FAAD-1EAB-5EE0-5B5F3D4B3BB2}"/>
          </ac:spMkLst>
        </pc:spChg>
        <pc:spChg chg="add del mod">
          <ac:chgData name="欣爽 张" userId="e3b58f871dc6a71a" providerId="LiveId" clId="{E765823F-64F5-4BA3-8B44-B06BA3A34065}" dt="2024-07-10T11:54:13.951" v="134" actId="478"/>
          <ac:spMkLst>
            <pc:docMk/>
            <pc:sldMk cId="1692979153" sldId="361"/>
            <ac:spMk id="19" creationId="{0846705E-7925-4580-03EC-2B794D940A39}"/>
          </ac:spMkLst>
        </pc:spChg>
        <pc:spChg chg="add mod">
          <ac:chgData name="欣爽 张" userId="e3b58f871dc6a71a" providerId="LiveId" clId="{E765823F-64F5-4BA3-8B44-B06BA3A34065}" dt="2024-07-10T12:09:09.069" v="227" actId="1076"/>
          <ac:spMkLst>
            <pc:docMk/>
            <pc:sldMk cId="1692979153" sldId="361"/>
            <ac:spMk id="20" creationId="{785EA274-9613-72AB-BCE9-4ECBCDB5619D}"/>
          </ac:spMkLst>
        </pc:spChg>
        <pc:spChg chg="add mod ord">
          <ac:chgData name="欣爽 张" userId="e3b58f871dc6a71a" providerId="LiveId" clId="{E765823F-64F5-4BA3-8B44-B06BA3A34065}" dt="2024-07-10T14:01:21.250" v="784" actId="20577"/>
          <ac:spMkLst>
            <pc:docMk/>
            <pc:sldMk cId="1692979153" sldId="361"/>
            <ac:spMk id="28" creationId="{FBE29320-BA7E-4DC9-F372-854F05226E45}"/>
          </ac:spMkLst>
        </pc:spChg>
        <pc:spChg chg="add mod">
          <ac:chgData name="欣爽 张" userId="e3b58f871dc6a71a" providerId="LiveId" clId="{E765823F-64F5-4BA3-8B44-B06BA3A34065}" dt="2024-07-10T12:09:09.069" v="227" actId="1076"/>
          <ac:spMkLst>
            <pc:docMk/>
            <pc:sldMk cId="1692979153" sldId="361"/>
            <ac:spMk id="31" creationId="{581FE1DD-DE7E-9BC1-B336-3319216D1B83}"/>
          </ac:spMkLst>
        </pc:spChg>
        <pc:spChg chg="add mod">
          <ac:chgData name="欣爽 张" userId="e3b58f871dc6a71a" providerId="LiveId" clId="{E765823F-64F5-4BA3-8B44-B06BA3A34065}" dt="2024-07-10T12:09:36.279" v="234" actId="14100"/>
          <ac:spMkLst>
            <pc:docMk/>
            <pc:sldMk cId="1692979153" sldId="361"/>
            <ac:spMk id="32" creationId="{BD70F55C-0EB4-572A-AD1E-3CC8C5824519}"/>
          </ac:spMkLst>
        </pc:spChg>
        <pc:spChg chg="add mod">
          <ac:chgData name="欣爽 张" userId="e3b58f871dc6a71a" providerId="LiveId" clId="{E765823F-64F5-4BA3-8B44-B06BA3A34065}" dt="2024-07-10T12:10:30.221" v="239" actId="207"/>
          <ac:spMkLst>
            <pc:docMk/>
            <pc:sldMk cId="1692979153" sldId="361"/>
            <ac:spMk id="33" creationId="{241BD460-DE60-4741-05FF-152F9987012B}"/>
          </ac:spMkLst>
        </pc:spChg>
        <pc:spChg chg="add mod">
          <ac:chgData name="欣爽 张" userId="e3b58f871dc6a71a" providerId="LiveId" clId="{E765823F-64F5-4BA3-8B44-B06BA3A34065}" dt="2024-07-10T13:27:23.654" v="714" actId="1076"/>
          <ac:spMkLst>
            <pc:docMk/>
            <pc:sldMk cId="1692979153" sldId="361"/>
            <ac:spMk id="34" creationId="{644D0A48-6565-9F54-3846-E4822278FF3D}"/>
          </ac:spMkLst>
        </pc:spChg>
        <pc:spChg chg="add mod">
          <ac:chgData name="欣爽 张" userId="e3b58f871dc6a71a" providerId="LiveId" clId="{E765823F-64F5-4BA3-8B44-B06BA3A34065}" dt="2024-07-10T13:58:37.614" v="754" actId="14100"/>
          <ac:spMkLst>
            <pc:docMk/>
            <pc:sldMk cId="1692979153" sldId="361"/>
            <ac:spMk id="35" creationId="{2934DCEF-4F3C-0AF8-D2E8-D5053A21511C}"/>
          </ac:spMkLst>
        </pc:spChg>
        <pc:spChg chg="add mod">
          <ac:chgData name="欣爽 张" userId="e3b58f871dc6a71a" providerId="LiveId" clId="{E765823F-64F5-4BA3-8B44-B06BA3A34065}" dt="2024-07-10T13:59:23.171" v="764" actId="20577"/>
          <ac:spMkLst>
            <pc:docMk/>
            <pc:sldMk cId="1692979153" sldId="361"/>
            <ac:spMk id="36" creationId="{5C52537E-EC0B-9A9C-5760-B59B4213EE7B}"/>
          </ac:spMkLst>
        </pc:spChg>
        <pc:picChg chg="add mod">
          <ac:chgData name="欣爽 张" userId="e3b58f871dc6a71a" providerId="LiveId" clId="{E765823F-64F5-4BA3-8B44-B06BA3A34065}" dt="2024-07-10T12:09:16.325" v="228" actId="1076"/>
          <ac:picMkLst>
            <pc:docMk/>
            <pc:sldMk cId="1692979153" sldId="361"/>
            <ac:picMk id="4" creationId="{1291C91D-356F-425E-A748-1898DEB2F156}"/>
          </ac:picMkLst>
        </pc:picChg>
        <pc:picChg chg="add del mod modCrop">
          <ac:chgData name="欣爽 张" userId="e3b58f871dc6a71a" providerId="LiveId" clId="{E765823F-64F5-4BA3-8B44-B06BA3A34065}" dt="2024-07-10T12:03:03.951" v="167" actId="478"/>
          <ac:picMkLst>
            <pc:docMk/>
            <pc:sldMk cId="1692979153" sldId="361"/>
            <ac:picMk id="6" creationId="{09546F07-06D6-97EE-2F24-873CFA2A883C}"/>
          </ac:picMkLst>
        </pc:picChg>
        <pc:picChg chg="add del mod">
          <ac:chgData name="欣爽 张" userId="e3b58f871dc6a71a" providerId="LiveId" clId="{E765823F-64F5-4BA3-8B44-B06BA3A34065}" dt="2024-07-10T12:01:48.050" v="162" actId="478"/>
          <ac:picMkLst>
            <pc:docMk/>
            <pc:sldMk cId="1692979153" sldId="361"/>
            <ac:picMk id="22" creationId="{9A3EEEFC-9109-7321-5B7D-1E05E838B881}"/>
          </ac:picMkLst>
        </pc:picChg>
        <pc:picChg chg="add del mod">
          <ac:chgData name="欣爽 张" userId="e3b58f871dc6a71a" providerId="LiveId" clId="{E765823F-64F5-4BA3-8B44-B06BA3A34065}" dt="2024-07-10T12:02:59.784" v="166" actId="478"/>
          <ac:picMkLst>
            <pc:docMk/>
            <pc:sldMk cId="1692979153" sldId="361"/>
            <ac:picMk id="24" creationId="{F27D4D68-3B31-234E-AB8C-2B5C249A4170}"/>
          </ac:picMkLst>
        </pc:picChg>
        <pc:picChg chg="add del mod">
          <ac:chgData name="欣爽 张" userId="e3b58f871dc6a71a" providerId="LiveId" clId="{E765823F-64F5-4BA3-8B44-B06BA3A34065}" dt="2024-07-10T12:07:40.622" v="212" actId="478"/>
          <ac:picMkLst>
            <pc:docMk/>
            <pc:sldMk cId="1692979153" sldId="361"/>
            <ac:picMk id="26" creationId="{19553B91-BE88-9193-ACA2-3B47FE354E10}"/>
          </ac:picMkLst>
        </pc:picChg>
        <pc:picChg chg="add mod">
          <ac:chgData name="欣爽 张" userId="e3b58f871dc6a71a" providerId="LiveId" clId="{E765823F-64F5-4BA3-8B44-B06BA3A34065}" dt="2024-07-10T12:09:09.069" v="227" actId="1076"/>
          <ac:picMkLst>
            <pc:docMk/>
            <pc:sldMk cId="1692979153" sldId="361"/>
            <ac:picMk id="30" creationId="{7E2594FA-23DC-C534-70A7-3E62F3A95F71}"/>
          </ac:picMkLst>
        </pc:picChg>
      </pc:sldChg>
      <pc:sldChg chg="addSp modSp add mod">
        <pc:chgData name="欣爽 张" userId="e3b58f871dc6a71a" providerId="LiveId" clId="{E765823F-64F5-4BA3-8B44-B06BA3A34065}" dt="2024-07-10T13:47:15.036" v="743" actId="1076"/>
        <pc:sldMkLst>
          <pc:docMk/>
          <pc:sldMk cId="23376741" sldId="417"/>
        </pc:sldMkLst>
        <pc:spChg chg="add mod">
          <ac:chgData name="欣爽 张" userId="e3b58f871dc6a71a" providerId="LiveId" clId="{E765823F-64F5-4BA3-8B44-B06BA3A34065}" dt="2024-07-10T13:26:58.499" v="708"/>
          <ac:spMkLst>
            <pc:docMk/>
            <pc:sldMk cId="23376741" sldId="417"/>
            <ac:spMk id="2" creationId="{8548CF0E-3EDE-86A2-7DAE-3DDA0AD433A9}"/>
          </ac:spMkLst>
        </pc:spChg>
        <pc:spChg chg="mod">
          <ac:chgData name="欣爽 张" userId="e3b58f871dc6a71a" providerId="LiveId" clId="{E765823F-64F5-4BA3-8B44-B06BA3A34065}" dt="2024-07-10T13:46:33.043" v="741" actId="207"/>
          <ac:spMkLst>
            <pc:docMk/>
            <pc:sldMk cId="23376741" sldId="417"/>
            <ac:spMk id="8" creationId="{00000000-0000-0000-0000-000000000000}"/>
          </ac:spMkLst>
        </pc:spChg>
        <pc:picChg chg="add mod">
          <ac:chgData name="欣爽 张" userId="e3b58f871dc6a71a" providerId="LiveId" clId="{E765823F-64F5-4BA3-8B44-B06BA3A34065}" dt="2024-07-10T13:47:15.036" v="743" actId="1076"/>
          <ac:picMkLst>
            <pc:docMk/>
            <pc:sldMk cId="23376741" sldId="417"/>
            <ac:picMk id="3" creationId="{75041392-3736-F9E1-5CBD-FBD96F7BCB66}"/>
          </ac:picMkLst>
        </pc:picChg>
      </pc:sldChg>
      <pc:sldChg chg="addSp modSp add mod">
        <pc:chgData name="欣爽 张" userId="e3b58f871dc6a71a" providerId="LiveId" clId="{E765823F-64F5-4BA3-8B44-B06BA3A34065}" dt="2024-07-10T13:48:37.600" v="751"/>
        <pc:sldMkLst>
          <pc:docMk/>
          <pc:sldMk cId="702378485" sldId="418"/>
        </pc:sldMkLst>
        <pc:spChg chg="add mod">
          <ac:chgData name="欣爽 张" userId="e3b58f871dc6a71a" providerId="LiveId" clId="{E765823F-64F5-4BA3-8B44-B06BA3A34065}" dt="2024-07-10T13:48:29.787" v="748"/>
          <ac:spMkLst>
            <pc:docMk/>
            <pc:sldMk cId="702378485" sldId="418"/>
            <ac:spMk id="4" creationId="{36C442A4-72AF-CA29-E08A-0F76E723A5BE}"/>
          </ac:spMkLst>
        </pc:spChg>
        <pc:spChg chg="add mod">
          <ac:chgData name="欣爽 张" userId="e3b58f871dc6a71a" providerId="LiveId" clId="{E765823F-64F5-4BA3-8B44-B06BA3A34065}" dt="2024-07-10T13:48:37.600" v="751"/>
          <ac:spMkLst>
            <pc:docMk/>
            <pc:sldMk cId="702378485" sldId="418"/>
            <ac:spMk id="5" creationId="{5BCB9EE5-AA46-FA65-AE44-ECA7BAA76283}"/>
          </ac:spMkLst>
        </pc:spChg>
        <pc:spChg chg="mod">
          <ac:chgData name="欣爽 张" userId="e3b58f871dc6a71a" providerId="LiveId" clId="{E765823F-64F5-4BA3-8B44-B06BA3A34065}" dt="2024-07-10T13:48:37.119" v="750" actId="207"/>
          <ac:spMkLst>
            <pc:docMk/>
            <pc:sldMk cId="702378485" sldId="418"/>
            <ac:spMk id="8" creationId="{00000000-0000-0000-0000-000000000000}"/>
          </ac:spMkLst>
        </pc:spChg>
        <pc:picChg chg="add mod">
          <ac:chgData name="欣爽 张" userId="e3b58f871dc6a71a" providerId="LiveId" clId="{E765823F-64F5-4BA3-8B44-B06BA3A34065}" dt="2024-07-10T13:47:33.753" v="744"/>
          <ac:picMkLst>
            <pc:docMk/>
            <pc:sldMk cId="702378485" sldId="418"/>
            <ac:picMk id="2" creationId="{8A226F17-8578-3979-51E3-378D0B3AC775}"/>
          </ac:picMkLst>
        </pc:picChg>
        <pc:picChg chg="add mod">
          <ac:chgData name="欣爽 张" userId="e3b58f871dc6a71a" providerId="LiveId" clId="{E765823F-64F5-4BA3-8B44-B06BA3A34065}" dt="2024-07-10T13:47:39.035" v="745"/>
          <ac:picMkLst>
            <pc:docMk/>
            <pc:sldMk cId="702378485" sldId="418"/>
            <ac:picMk id="3" creationId="{582D12AA-C378-7168-423F-A03FD9AB2D74}"/>
          </ac:picMkLst>
        </pc:picChg>
      </pc:sldChg>
      <pc:sldChg chg="addSp modSp new mod ord">
        <pc:chgData name="欣爽 张" userId="e3b58f871dc6a71a" providerId="LiveId" clId="{E765823F-64F5-4BA3-8B44-B06BA3A34065}" dt="2024-07-11T05:50:02.534" v="1866" actId="403"/>
        <pc:sldMkLst>
          <pc:docMk/>
          <pc:sldMk cId="2933936235" sldId="419"/>
        </pc:sldMkLst>
        <pc:spChg chg="mod">
          <ac:chgData name="欣爽 张" userId="e3b58f871dc6a71a" providerId="LiveId" clId="{E765823F-64F5-4BA3-8B44-B06BA3A34065}" dt="2024-07-10T13:05:03.168" v="629" actId="20577"/>
          <ac:spMkLst>
            <pc:docMk/>
            <pc:sldMk cId="2933936235" sldId="419"/>
            <ac:spMk id="2" creationId="{71B62168-4EF1-5B84-C114-7B8BBAD3942F}"/>
          </ac:spMkLst>
        </pc:spChg>
        <pc:spChg chg="add mod">
          <ac:chgData name="欣爽 张" userId="e3b58f871dc6a71a" providerId="LiveId" clId="{E765823F-64F5-4BA3-8B44-B06BA3A34065}" dt="2024-07-10T13:06:22.174" v="639" actId="14100"/>
          <ac:spMkLst>
            <pc:docMk/>
            <pc:sldMk cId="2933936235" sldId="419"/>
            <ac:spMk id="4" creationId="{CDB454D7-E408-E829-D9D4-C73494D02C4C}"/>
          </ac:spMkLst>
        </pc:spChg>
        <pc:spChg chg="add mod">
          <ac:chgData name="欣爽 张" userId="e3b58f871dc6a71a" providerId="LiveId" clId="{E765823F-64F5-4BA3-8B44-B06BA3A34065}" dt="2024-07-11T05:50:02.534" v="1866" actId="403"/>
          <ac:spMkLst>
            <pc:docMk/>
            <pc:sldMk cId="2933936235" sldId="419"/>
            <ac:spMk id="6" creationId="{30D661BC-4C71-10B8-8B76-DEDEA009A117}"/>
          </ac:spMkLst>
        </pc:spChg>
        <pc:spChg chg="add mod">
          <ac:chgData name="欣爽 张" userId="e3b58f871dc6a71a" providerId="LiveId" clId="{E765823F-64F5-4BA3-8B44-B06BA3A34065}" dt="2024-07-10T13:46:06.787" v="739"/>
          <ac:spMkLst>
            <pc:docMk/>
            <pc:sldMk cId="2933936235" sldId="419"/>
            <ac:spMk id="7" creationId="{00864ED2-8CC2-28F6-A1ED-F22619368E58}"/>
          </ac:spMkLst>
        </pc:spChg>
      </pc:sldChg>
      <pc:sldChg chg="modSp add mod">
        <pc:chgData name="欣爽 张" userId="e3b58f871dc6a71a" providerId="LiveId" clId="{E765823F-64F5-4BA3-8B44-B06BA3A34065}" dt="2024-07-10T14:12:21.162" v="881" actId="113"/>
        <pc:sldMkLst>
          <pc:docMk/>
          <pc:sldMk cId="4045903477" sldId="420"/>
        </pc:sldMkLst>
        <pc:spChg chg="mod">
          <ac:chgData name="欣爽 张" userId="e3b58f871dc6a71a" providerId="LiveId" clId="{E765823F-64F5-4BA3-8B44-B06BA3A34065}" dt="2024-07-10T14:12:21.162" v="881" actId="113"/>
          <ac:spMkLst>
            <pc:docMk/>
            <pc:sldMk cId="4045903477" sldId="420"/>
            <ac:spMk id="8" creationId="{00000000-0000-0000-0000-000000000000}"/>
          </ac:spMkLst>
        </pc:spChg>
      </pc:sldChg>
      <pc:sldChg chg="addSp delSp modSp new mod">
        <pc:chgData name="欣爽 张" userId="e3b58f871dc6a71a" providerId="LiveId" clId="{E765823F-64F5-4BA3-8B44-B06BA3A34065}" dt="2024-07-11T05:41:03.015" v="1725" actId="1076"/>
        <pc:sldMkLst>
          <pc:docMk/>
          <pc:sldMk cId="147014665" sldId="421"/>
        </pc:sldMkLst>
        <pc:spChg chg="mod">
          <ac:chgData name="欣爽 张" userId="e3b58f871dc6a71a" providerId="LiveId" clId="{E765823F-64F5-4BA3-8B44-B06BA3A34065}" dt="2024-07-11T01:29:22.015" v="1187"/>
          <ac:spMkLst>
            <pc:docMk/>
            <pc:sldMk cId="147014665" sldId="421"/>
            <ac:spMk id="2" creationId="{884E885D-0F50-0DC0-B2F1-11BF12080AE3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3" creationId="{48696094-4517-51CD-5B4A-C91BD2286083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4" creationId="{A8AD57F7-5627-5FD0-7007-EB67D8C9FDDE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5" creationId="{CFD05401-3975-A11F-F393-7FB68EBCA0D3}"/>
          </ac:spMkLst>
        </pc:spChg>
        <pc:spChg chg="add mod">
          <ac:chgData name="欣爽 张" userId="e3b58f871dc6a71a" providerId="LiveId" clId="{E765823F-64F5-4BA3-8B44-B06BA3A34065}" dt="2024-07-11T05:40:20.817" v="1708"/>
          <ac:spMkLst>
            <pc:docMk/>
            <pc:sldMk cId="147014665" sldId="421"/>
            <ac:spMk id="6" creationId="{8C37A645-4D3A-5E47-3BCD-8629FA453D84}"/>
          </ac:spMkLst>
        </pc:spChg>
        <pc:spChg chg="add del">
          <ac:chgData name="欣爽 张" userId="e3b58f871dc6a71a" providerId="LiveId" clId="{E765823F-64F5-4BA3-8B44-B06BA3A34065}" dt="2024-07-11T01:04:54.599" v="913" actId="11529"/>
          <ac:spMkLst>
            <pc:docMk/>
            <pc:sldMk cId="147014665" sldId="421"/>
            <ac:spMk id="6" creationId="{99301354-00AB-35E4-A1B3-4A6FCB6E37CE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18" creationId="{BC74C238-69B8-B036-1C47-AE2D9AC8BF64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19" creationId="{650A26DD-3B30-A617-404B-4D91070F2211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20" creationId="{563377FE-DCCF-065E-7C71-923EA542860E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21" creationId="{6213C764-7895-C7E5-8C6B-1C010AA22C3D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22" creationId="{0B26E06B-11EB-FDED-8B18-CC9B87C477BE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23" creationId="{C58B7D46-B8CE-7096-7658-4E9BC0023F63}"/>
          </ac:spMkLst>
        </pc:spChg>
        <pc:spChg chg="add mod">
          <ac:chgData name="欣爽 张" userId="e3b58f871dc6a71a" providerId="LiveId" clId="{E765823F-64F5-4BA3-8B44-B06BA3A34065}" dt="2024-07-11T05:41:03.015" v="1725" actId="1076"/>
          <ac:spMkLst>
            <pc:docMk/>
            <pc:sldMk cId="147014665" sldId="421"/>
            <ac:spMk id="24" creationId="{82BFD59E-31DD-6860-BBCE-345C6C1B6541}"/>
          </ac:spMkLst>
        </pc:spChg>
        <pc:spChg chg="add mod">
          <ac:chgData name="欣爽 张" userId="e3b58f871dc6a71a" providerId="LiveId" clId="{E765823F-64F5-4BA3-8B44-B06BA3A34065}" dt="2024-07-11T05:40:48.902" v="1723" actId="1076"/>
          <ac:spMkLst>
            <pc:docMk/>
            <pc:sldMk cId="147014665" sldId="421"/>
            <ac:spMk id="61" creationId="{F4B9D06B-4F95-F9EC-A911-138FB612FF03}"/>
          </ac:spMkLst>
        </pc:spChg>
        <pc:spChg chg="add mod">
          <ac:chgData name="欣爽 张" userId="e3b58f871dc6a71a" providerId="LiveId" clId="{E765823F-64F5-4BA3-8B44-B06BA3A34065}" dt="2024-07-11T05:40:55.486" v="1724" actId="1076"/>
          <ac:spMkLst>
            <pc:docMk/>
            <pc:sldMk cId="147014665" sldId="421"/>
            <ac:spMk id="62" creationId="{6DE06CFB-54DB-B4E9-A089-3A211B4C63E2}"/>
          </ac:spMkLst>
        </pc:spChg>
        <pc:spChg chg="add mod">
          <ac:chgData name="欣爽 张" userId="e3b58f871dc6a71a" providerId="LiveId" clId="{E765823F-64F5-4BA3-8B44-B06BA3A34065}" dt="2024-07-11T05:40:55.486" v="1724" actId="1076"/>
          <ac:spMkLst>
            <pc:docMk/>
            <pc:sldMk cId="147014665" sldId="421"/>
            <ac:spMk id="63" creationId="{E932E64D-C31F-FEE1-3096-A2727BF124EC}"/>
          </ac:spMkLst>
        </pc:spChg>
        <pc:spChg chg="add mod">
          <ac:chgData name="欣爽 张" userId="e3b58f871dc6a71a" providerId="LiveId" clId="{E765823F-64F5-4BA3-8B44-B06BA3A34065}" dt="2024-07-11T05:40:55.486" v="1724" actId="1076"/>
          <ac:spMkLst>
            <pc:docMk/>
            <pc:sldMk cId="147014665" sldId="421"/>
            <ac:spMk id="64" creationId="{85EFE900-9173-4468-0469-DBE4C6B83ACF}"/>
          </ac:spMkLst>
        </pc:spChg>
        <pc:spChg chg="add mod">
          <ac:chgData name="欣爽 张" userId="e3b58f871dc6a71a" providerId="LiveId" clId="{E765823F-64F5-4BA3-8B44-B06BA3A34065}" dt="2024-07-11T05:40:55.486" v="1724" actId="1076"/>
          <ac:spMkLst>
            <pc:docMk/>
            <pc:sldMk cId="147014665" sldId="421"/>
            <ac:spMk id="65" creationId="{85D94229-5A4E-E650-0B1B-3602205E9BFB}"/>
          </ac:spMkLst>
        </pc:spChg>
        <pc:spChg chg="add mod">
          <ac:chgData name="欣爽 张" userId="e3b58f871dc6a71a" providerId="LiveId" clId="{E765823F-64F5-4BA3-8B44-B06BA3A34065}" dt="2024-07-11T01:34:15.949" v="1221" actId="1036"/>
          <ac:spMkLst>
            <pc:docMk/>
            <pc:sldMk cId="147014665" sldId="421"/>
            <ac:spMk id="73" creationId="{91C1A8A7-B528-1A7D-1B8D-78140A39D996}"/>
          </ac:spMkLst>
        </pc:spChg>
        <pc:picChg chg="add mod">
          <ac:chgData name="欣爽 张" userId="e3b58f871dc6a71a" providerId="LiveId" clId="{E765823F-64F5-4BA3-8B44-B06BA3A34065}" dt="2024-07-11T05:40:55.486" v="1724" actId="1076"/>
          <ac:picMkLst>
            <pc:docMk/>
            <pc:sldMk cId="147014665" sldId="421"/>
            <ac:picMk id="54" creationId="{7C556B44-B12B-FC07-161C-C04ED208E9E3}"/>
          </ac:picMkLst>
        </pc:picChg>
        <pc:picChg chg="add mod">
          <ac:chgData name="欣爽 张" userId="e3b58f871dc6a71a" providerId="LiveId" clId="{E765823F-64F5-4BA3-8B44-B06BA3A34065}" dt="2024-07-11T05:40:55.486" v="1724" actId="1076"/>
          <ac:picMkLst>
            <pc:docMk/>
            <pc:sldMk cId="147014665" sldId="421"/>
            <ac:picMk id="56" creationId="{65BEF103-FE65-CBBD-99B2-71450E2C785E}"/>
          </ac:picMkLst>
        </pc:picChg>
        <pc:picChg chg="add mod">
          <ac:chgData name="欣爽 张" userId="e3b58f871dc6a71a" providerId="LiveId" clId="{E765823F-64F5-4BA3-8B44-B06BA3A34065}" dt="2024-07-11T05:40:55.486" v="1724" actId="1076"/>
          <ac:picMkLst>
            <pc:docMk/>
            <pc:sldMk cId="147014665" sldId="421"/>
            <ac:picMk id="58" creationId="{BFF77361-C231-118A-2F8C-2C3C8C907A6F}"/>
          </ac:picMkLst>
        </pc:picChg>
        <pc:picChg chg="add mod">
          <ac:chgData name="欣爽 张" userId="e3b58f871dc6a71a" providerId="LiveId" clId="{E765823F-64F5-4BA3-8B44-B06BA3A34065}" dt="2024-07-11T05:40:55.486" v="1724" actId="1076"/>
          <ac:picMkLst>
            <pc:docMk/>
            <pc:sldMk cId="147014665" sldId="421"/>
            <ac:picMk id="60" creationId="{52AAC57F-FADE-5C87-3A9A-D94FA8E8D37C}"/>
          </ac:picMkLst>
        </pc:picChg>
        <pc:picChg chg="add mod">
          <ac:chgData name="欣爽 张" userId="e3b58f871dc6a71a" providerId="LiveId" clId="{E765823F-64F5-4BA3-8B44-B06BA3A34065}" dt="2024-07-11T05:40:29.730" v="1709" actId="14100"/>
          <ac:picMkLst>
            <pc:docMk/>
            <pc:sldMk cId="147014665" sldId="421"/>
            <ac:picMk id="66" creationId="{72587ED3-8152-58AF-1AEF-D18D6BF464E5}"/>
          </ac:picMkLst>
        </pc:picChg>
        <pc:picChg chg="add mod">
          <ac:chgData name="欣爽 张" userId="e3b58f871dc6a71a" providerId="LiveId" clId="{E765823F-64F5-4BA3-8B44-B06BA3A34065}" dt="2024-07-11T05:40:43.709" v="1722" actId="1038"/>
          <ac:picMkLst>
            <pc:docMk/>
            <pc:sldMk cId="147014665" sldId="421"/>
            <ac:picMk id="67" creationId="{84B2EB7D-4D34-E0D0-7275-4F76D7AC05BB}"/>
          </ac:picMkLst>
        </pc:picChg>
        <pc:picChg chg="add mod">
          <ac:chgData name="欣爽 张" userId="e3b58f871dc6a71a" providerId="LiveId" clId="{E765823F-64F5-4BA3-8B44-B06BA3A34065}" dt="2024-07-11T01:33:00.466" v="1202" actId="14100"/>
          <ac:picMkLst>
            <pc:docMk/>
            <pc:sldMk cId="147014665" sldId="421"/>
            <ac:picMk id="69" creationId="{4ADC3433-7292-23CD-AA19-AF05B473759F}"/>
          </ac:picMkLst>
        </pc:picChg>
        <pc:cxnChg chg="add del mod">
          <ac:chgData name="欣爽 张" userId="e3b58f871dc6a71a" providerId="LiveId" clId="{E765823F-64F5-4BA3-8B44-B06BA3A34065}" dt="2024-07-11T01:08:22.696" v="964" actId="478"/>
          <ac:cxnSpMkLst>
            <pc:docMk/>
            <pc:sldMk cId="147014665" sldId="421"/>
            <ac:cxnSpMk id="8" creationId="{CD3F5301-01F4-A617-564D-C6327E429269}"/>
          </ac:cxnSpMkLst>
        </pc:cxnChg>
        <pc:cxnChg chg="add mod">
          <ac:chgData name="欣爽 张" userId="e3b58f871dc6a71a" providerId="LiveId" clId="{E765823F-64F5-4BA3-8B44-B06BA3A34065}" dt="2024-07-11T05:41:03.015" v="1725" actId="1076"/>
          <ac:cxnSpMkLst>
            <pc:docMk/>
            <pc:sldMk cId="147014665" sldId="421"/>
            <ac:cxnSpMk id="10" creationId="{01A4AFB4-956A-EAC5-60E8-01D8432A77CC}"/>
          </ac:cxnSpMkLst>
        </pc:cxnChg>
        <pc:cxnChg chg="add del mod">
          <ac:chgData name="欣爽 张" userId="e3b58f871dc6a71a" providerId="LiveId" clId="{E765823F-64F5-4BA3-8B44-B06BA3A34065}" dt="2024-07-11T01:07:48.607" v="955" actId="478"/>
          <ac:cxnSpMkLst>
            <pc:docMk/>
            <pc:sldMk cId="147014665" sldId="421"/>
            <ac:cxnSpMk id="12" creationId="{34673EA5-5C19-BA47-7C79-C5B0FC06A8DC}"/>
          </ac:cxnSpMkLst>
        </pc:cxnChg>
        <pc:cxnChg chg="add del mod">
          <ac:chgData name="欣爽 张" userId="e3b58f871dc6a71a" providerId="LiveId" clId="{E765823F-64F5-4BA3-8B44-B06BA3A34065}" dt="2024-07-11T01:08:58.586" v="972" actId="478"/>
          <ac:cxnSpMkLst>
            <pc:docMk/>
            <pc:sldMk cId="147014665" sldId="421"/>
            <ac:cxnSpMk id="16" creationId="{5E0537DA-D90F-3F58-0C5C-FD6458074D8E}"/>
          </ac:cxnSpMkLst>
        </pc:cxnChg>
        <pc:cxnChg chg="add del mod">
          <ac:chgData name="欣爽 张" userId="e3b58f871dc6a71a" providerId="LiveId" clId="{E765823F-64F5-4BA3-8B44-B06BA3A34065}" dt="2024-07-11T01:07:57.609" v="959" actId="11529"/>
          <ac:cxnSpMkLst>
            <pc:docMk/>
            <pc:sldMk cId="147014665" sldId="421"/>
            <ac:cxnSpMk id="26" creationId="{C674A1AB-5410-54F9-C2E2-53FC35107CBD}"/>
          </ac:cxnSpMkLst>
        </pc:cxnChg>
        <pc:cxnChg chg="add del mod">
          <ac:chgData name="欣爽 张" userId="e3b58f871dc6a71a" providerId="LiveId" clId="{E765823F-64F5-4BA3-8B44-B06BA3A34065}" dt="2024-07-11T01:08:59.452" v="973" actId="478"/>
          <ac:cxnSpMkLst>
            <pc:docMk/>
            <pc:sldMk cId="147014665" sldId="421"/>
            <ac:cxnSpMk id="29" creationId="{B33401E8-056B-0730-EAA8-68E5B57E88B0}"/>
          </ac:cxnSpMkLst>
        </pc:cxnChg>
        <pc:cxnChg chg="add del mod">
          <ac:chgData name="欣爽 张" userId="e3b58f871dc6a71a" providerId="LiveId" clId="{E765823F-64F5-4BA3-8B44-B06BA3A34065}" dt="2024-07-11T01:09:57.294" v="989" actId="478"/>
          <ac:cxnSpMkLst>
            <pc:docMk/>
            <pc:sldMk cId="147014665" sldId="421"/>
            <ac:cxnSpMk id="33" creationId="{14FAA476-8233-6820-15DB-9CBB32FA8F31}"/>
          </ac:cxnSpMkLst>
        </pc:cxnChg>
        <pc:cxnChg chg="add mod">
          <ac:chgData name="欣爽 张" userId="e3b58f871dc6a71a" providerId="LiveId" clId="{E765823F-64F5-4BA3-8B44-B06BA3A34065}" dt="2024-07-11T05:41:03.015" v="1725" actId="1076"/>
          <ac:cxnSpMkLst>
            <pc:docMk/>
            <pc:sldMk cId="147014665" sldId="421"/>
            <ac:cxnSpMk id="49" creationId="{1A2BFA7E-1651-45AF-1517-992E37D25FF8}"/>
          </ac:cxnSpMkLst>
        </pc:cxnChg>
        <pc:cxnChg chg="add mod">
          <ac:chgData name="欣爽 张" userId="e3b58f871dc6a71a" providerId="LiveId" clId="{E765823F-64F5-4BA3-8B44-B06BA3A34065}" dt="2024-07-11T05:41:03.015" v="1725" actId="1076"/>
          <ac:cxnSpMkLst>
            <pc:docMk/>
            <pc:sldMk cId="147014665" sldId="421"/>
            <ac:cxnSpMk id="50" creationId="{28E80995-C5D2-93CB-D529-F0658B6EABB8}"/>
          </ac:cxnSpMkLst>
        </pc:cxnChg>
        <pc:cxnChg chg="add mod">
          <ac:chgData name="欣爽 张" userId="e3b58f871dc6a71a" providerId="LiveId" clId="{E765823F-64F5-4BA3-8B44-B06BA3A34065}" dt="2024-07-11T05:41:03.015" v="1725" actId="1076"/>
          <ac:cxnSpMkLst>
            <pc:docMk/>
            <pc:sldMk cId="147014665" sldId="421"/>
            <ac:cxnSpMk id="52" creationId="{3E248E8D-FAFA-2C92-AF48-DEDFD3B10B97}"/>
          </ac:cxnSpMkLst>
        </pc:cxnChg>
        <pc:cxnChg chg="add del mod">
          <ac:chgData name="欣爽 张" userId="e3b58f871dc6a71a" providerId="LiveId" clId="{E765823F-64F5-4BA3-8B44-B06BA3A34065}" dt="2024-07-11T01:33:53.288" v="1211" actId="478"/>
          <ac:cxnSpMkLst>
            <pc:docMk/>
            <pc:sldMk cId="147014665" sldId="421"/>
            <ac:cxnSpMk id="71" creationId="{D59C57D0-8A1E-D4FD-A3F2-346078CE0134}"/>
          </ac:cxnSpMkLst>
        </pc:cxnChg>
      </pc:sldChg>
      <pc:sldChg chg="addSp delSp modSp new mod">
        <pc:chgData name="欣爽 张" userId="e3b58f871dc6a71a" providerId="LiveId" clId="{E765823F-64F5-4BA3-8B44-B06BA3A34065}" dt="2024-07-11T05:51:45.927" v="1886" actId="20577"/>
        <pc:sldMkLst>
          <pc:docMk/>
          <pc:sldMk cId="122311477" sldId="422"/>
        </pc:sldMkLst>
        <pc:spChg chg="mod">
          <ac:chgData name="欣爽 张" userId="e3b58f871dc6a71a" providerId="LiveId" clId="{E765823F-64F5-4BA3-8B44-B06BA3A34065}" dt="2024-07-11T05:51:45.927" v="1886" actId="20577"/>
          <ac:spMkLst>
            <pc:docMk/>
            <pc:sldMk cId="122311477" sldId="422"/>
            <ac:spMk id="2" creationId="{3B9AF046-FF3B-5241-9EEA-2ACA5E2B413A}"/>
          </ac:spMkLst>
        </pc:spChg>
        <pc:spChg chg="add del">
          <ac:chgData name="欣爽 张" userId="e3b58f871dc6a71a" providerId="LiveId" clId="{E765823F-64F5-4BA3-8B44-B06BA3A34065}" dt="2024-07-11T05:46:26.756" v="1828" actId="478"/>
          <ac:spMkLst>
            <pc:docMk/>
            <pc:sldMk cId="122311477" sldId="422"/>
            <ac:spMk id="4" creationId="{EDDF90F2-E085-FDC6-01C6-B0491C05C240}"/>
          </ac:spMkLst>
        </pc:spChg>
        <pc:spChg chg="add mod">
          <ac:chgData name="欣爽 张" userId="e3b58f871dc6a71a" providerId="LiveId" clId="{E765823F-64F5-4BA3-8B44-B06BA3A34065}" dt="2024-07-11T05:46:37.331" v="1830" actId="1076"/>
          <ac:spMkLst>
            <pc:docMk/>
            <pc:sldMk cId="122311477" sldId="422"/>
            <ac:spMk id="5" creationId="{EB3A1E19-92E7-CC62-CCFD-D4759DCED76D}"/>
          </ac:spMkLst>
        </pc:spChg>
        <pc:spChg chg="add mod">
          <ac:chgData name="欣爽 张" userId="e3b58f871dc6a71a" providerId="LiveId" clId="{E765823F-64F5-4BA3-8B44-B06BA3A34065}" dt="2024-07-11T05:47:15.834" v="1835" actId="1076"/>
          <ac:spMkLst>
            <pc:docMk/>
            <pc:sldMk cId="122311477" sldId="422"/>
            <ac:spMk id="7" creationId="{5F88652C-E720-D5E6-3A12-63C11E70194A}"/>
          </ac:spMkLst>
        </pc:spChg>
        <pc:spChg chg="add del mod">
          <ac:chgData name="欣爽 张" userId="e3b58f871dc6a71a" providerId="LiveId" clId="{E765823F-64F5-4BA3-8B44-B06BA3A34065}" dt="2024-07-11T05:46:32.557" v="1829" actId="478"/>
          <ac:spMkLst>
            <pc:docMk/>
            <pc:sldMk cId="122311477" sldId="422"/>
            <ac:spMk id="8" creationId="{C1DCAA7E-F25C-50E1-6D75-AAF5657EFD6C}"/>
          </ac:spMkLst>
        </pc:spChg>
        <pc:spChg chg="add mod">
          <ac:chgData name="欣爽 张" userId="e3b58f871dc6a71a" providerId="LiveId" clId="{E765823F-64F5-4BA3-8B44-B06BA3A34065}" dt="2024-07-11T05:48:17.382" v="1853" actId="20577"/>
          <ac:spMkLst>
            <pc:docMk/>
            <pc:sldMk cId="122311477" sldId="422"/>
            <ac:spMk id="11" creationId="{21D29118-565C-A2B3-DD25-DE0B45F9BBA1}"/>
          </ac:spMkLst>
        </pc:spChg>
        <pc:spChg chg="add mod">
          <ac:chgData name="欣爽 张" userId="e3b58f871dc6a71a" providerId="LiveId" clId="{E765823F-64F5-4BA3-8B44-B06BA3A34065}" dt="2024-07-11T05:48:13.683" v="1852" actId="2085"/>
          <ac:spMkLst>
            <pc:docMk/>
            <pc:sldMk cId="122311477" sldId="422"/>
            <ac:spMk id="12" creationId="{87FBEF88-3784-579C-9AAC-B4248F308ECA}"/>
          </ac:spMkLst>
        </pc:spChg>
        <pc:picChg chg="add mod">
          <ac:chgData name="欣爽 张" userId="e3b58f871dc6a71a" providerId="LiveId" clId="{E765823F-64F5-4BA3-8B44-B06BA3A34065}" dt="2024-07-11T01:48:44.851" v="1249"/>
          <ac:picMkLst>
            <pc:docMk/>
            <pc:sldMk cId="122311477" sldId="422"/>
            <ac:picMk id="3" creationId="{2F6CCE81-5E11-C93A-E9F3-55B58D1D722B}"/>
          </ac:picMkLst>
        </pc:picChg>
        <pc:picChg chg="add mod">
          <ac:chgData name="欣爽 张" userId="e3b58f871dc6a71a" providerId="LiveId" clId="{E765823F-64F5-4BA3-8B44-B06BA3A34065}" dt="2024-07-11T05:47:54.149" v="1847" actId="1076"/>
          <ac:picMkLst>
            <pc:docMk/>
            <pc:sldMk cId="122311477" sldId="422"/>
            <ac:picMk id="9" creationId="{5694ECC2-091D-8D6E-E593-ABAB0423691A}"/>
          </ac:picMkLst>
        </pc:picChg>
      </pc:sldChg>
      <pc:sldChg chg="addSp modSp new mod">
        <pc:chgData name="欣爽 张" userId="e3b58f871dc6a71a" providerId="LiveId" clId="{E765823F-64F5-4BA3-8B44-B06BA3A34065}" dt="2024-07-11T05:48:47.388" v="1857" actId="14100"/>
        <pc:sldMkLst>
          <pc:docMk/>
          <pc:sldMk cId="3729454100" sldId="423"/>
        </pc:sldMkLst>
        <pc:spChg chg="mod">
          <ac:chgData name="欣爽 张" userId="e3b58f871dc6a71a" providerId="LiveId" clId="{E765823F-64F5-4BA3-8B44-B06BA3A34065}" dt="2024-07-11T03:00:08.919" v="1508" actId="27636"/>
          <ac:spMkLst>
            <pc:docMk/>
            <pc:sldMk cId="3729454100" sldId="423"/>
            <ac:spMk id="2" creationId="{8BC3B51F-FD88-1BF6-7F84-D319A9654157}"/>
          </ac:spMkLst>
        </pc:spChg>
        <pc:spChg chg="add mod">
          <ac:chgData name="欣爽 张" userId="e3b58f871dc6a71a" providerId="LiveId" clId="{E765823F-64F5-4BA3-8B44-B06BA3A34065}" dt="2024-07-11T05:42:49.267" v="1813"/>
          <ac:spMkLst>
            <pc:docMk/>
            <pc:sldMk cId="3729454100" sldId="423"/>
            <ac:spMk id="3" creationId="{EEB08B54-80F0-F872-F405-CEC22DD7D65C}"/>
          </ac:spMkLst>
        </pc:spChg>
        <pc:spChg chg="add mod">
          <ac:chgData name="欣爽 张" userId="e3b58f871dc6a71a" providerId="LiveId" clId="{E765823F-64F5-4BA3-8B44-B06BA3A34065}" dt="2024-07-11T05:48:47.388" v="1857" actId="14100"/>
          <ac:spMkLst>
            <pc:docMk/>
            <pc:sldMk cId="3729454100" sldId="423"/>
            <ac:spMk id="5" creationId="{99FB6317-DBC5-02CA-508A-6A6D965884F8}"/>
          </ac:spMkLst>
        </pc:spChg>
        <pc:spChg chg="add mod">
          <ac:chgData name="欣爽 张" userId="e3b58f871dc6a71a" providerId="LiveId" clId="{E765823F-64F5-4BA3-8B44-B06BA3A34065}" dt="2024-07-11T03:01:17.809" v="1511" actId="1076"/>
          <ac:spMkLst>
            <pc:docMk/>
            <pc:sldMk cId="3729454100" sldId="423"/>
            <ac:spMk id="6" creationId="{BD273BA7-1839-7983-7C24-0392CAD15988}"/>
          </ac:spMkLst>
        </pc:spChg>
        <pc:picChg chg="add mod">
          <ac:chgData name="欣爽 张" userId="e3b58f871dc6a71a" providerId="LiveId" clId="{E765823F-64F5-4BA3-8B44-B06BA3A34065}" dt="2024-07-11T03:01:28.667" v="1514" actId="1076"/>
          <ac:picMkLst>
            <pc:docMk/>
            <pc:sldMk cId="3729454100" sldId="423"/>
            <ac:picMk id="4" creationId="{C787C75E-3838-23EE-C860-32FC1741BBA0}"/>
          </ac:picMkLst>
        </pc:picChg>
      </pc:sldChg>
      <pc:sldChg chg="add del">
        <pc:chgData name="欣爽 张" userId="e3b58f871dc6a71a" providerId="LiveId" clId="{E765823F-64F5-4BA3-8B44-B06BA3A34065}" dt="2024-07-11T02:38:49.843" v="1467"/>
        <pc:sldMkLst>
          <pc:docMk/>
          <pc:sldMk cId="225711777" sldId="424"/>
        </pc:sldMkLst>
      </pc:sldChg>
      <pc:sldChg chg="modSp add mod">
        <pc:chgData name="欣爽 张" userId="e3b58f871dc6a71a" providerId="LiveId" clId="{E765823F-64F5-4BA3-8B44-B06BA3A34065}" dt="2024-07-11T02:39:33.088" v="1472" actId="113"/>
        <pc:sldMkLst>
          <pc:docMk/>
          <pc:sldMk cId="1874090488" sldId="424"/>
        </pc:sldMkLst>
        <pc:spChg chg="mod">
          <ac:chgData name="欣爽 张" userId="e3b58f871dc6a71a" providerId="LiveId" clId="{E765823F-64F5-4BA3-8B44-B06BA3A34065}" dt="2024-07-11T02:39:33.088" v="1472" actId="113"/>
          <ac:spMkLst>
            <pc:docMk/>
            <pc:sldMk cId="1874090488" sldId="424"/>
            <ac:spMk id="8" creationId="{00000000-0000-0000-0000-000000000000}"/>
          </ac:spMkLst>
        </pc:spChg>
      </pc:sldChg>
      <pc:sldChg chg="modSp new del mod">
        <pc:chgData name="欣爽 张" userId="e3b58f871dc6a71a" providerId="LiveId" clId="{E765823F-64F5-4BA3-8B44-B06BA3A34065}" dt="2024-07-11T05:42:17.763" v="1807" actId="47"/>
        <pc:sldMkLst>
          <pc:docMk/>
          <pc:sldMk cId="2018126990" sldId="425"/>
        </pc:sldMkLst>
        <pc:spChg chg="mod">
          <ac:chgData name="欣爽 张" userId="e3b58f871dc6a71a" providerId="LiveId" clId="{E765823F-64F5-4BA3-8B44-B06BA3A34065}" dt="2024-07-11T03:06:43.049" v="1533" actId="20577"/>
          <ac:spMkLst>
            <pc:docMk/>
            <pc:sldMk cId="2018126990" sldId="425"/>
            <ac:spMk id="2" creationId="{1C846F32-43A0-D38C-D46B-7CBFA874BC42}"/>
          </ac:spMkLst>
        </pc:spChg>
      </pc:sldChg>
      <pc:sldChg chg="add del">
        <pc:chgData name="欣爽 张" userId="e3b58f871dc6a71a" providerId="LiveId" clId="{E765823F-64F5-4BA3-8B44-B06BA3A34065}" dt="2024-07-11T02:38:47.078" v="1466"/>
        <pc:sldMkLst>
          <pc:docMk/>
          <pc:sldMk cId="2760065674" sldId="425"/>
        </pc:sldMkLst>
      </pc:sldChg>
      <pc:sldMasterChg chg="modSp mod">
        <pc:chgData name="欣爽 张" userId="e3b58f871dc6a71a" providerId="LiveId" clId="{E765823F-64F5-4BA3-8B44-B06BA3A34065}" dt="2024-07-10T13:25:25.973" v="701" actId="21"/>
        <pc:sldMasterMkLst>
          <pc:docMk/>
          <pc:sldMasterMk cId="125641636" sldId="2147483661"/>
        </pc:sldMasterMkLst>
        <pc:spChg chg="mod">
          <ac:chgData name="欣爽 张" userId="e3b58f871dc6a71a" providerId="LiveId" clId="{E765823F-64F5-4BA3-8B44-B06BA3A34065}" dt="2024-07-10T13:25:25.973" v="701" actId="21"/>
          <ac:spMkLst>
            <pc:docMk/>
            <pc:sldMasterMk cId="125641636" sldId="2147483661"/>
            <ac:spMk id="8" creationId="{38D2F8CC-1DA8-B7B0-90FA-367B3D2BBF05}"/>
          </ac:spMkLst>
        </pc:spChg>
      </pc:sldMasterChg>
    </pc:docChg>
  </pc:docChgLst>
  <pc:docChgLst>
    <pc:chgData name="欣爽 张" userId="e3b58f871dc6a71a" providerId="LiveId" clId="{729CB06C-7D4B-45EF-94C1-313399A4456C}"/>
    <pc:docChg chg="undo redo custSel addSld modSld sldOrd">
      <pc:chgData name="欣爽 张" userId="e3b58f871dc6a71a" providerId="LiveId" clId="{729CB06C-7D4B-45EF-94C1-313399A4456C}" dt="2024-07-10T08:02:18.497" v="1492" actId="14100"/>
      <pc:docMkLst>
        <pc:docMk/>
      </pc:docMkLst>
      <pc:sldChg chg="modSp mod">
        <pc:chgData name="欣爽 张" userId="e3b58f871dc6a71a" providerId="LiveId" clId="{729CB06C-7D4B-45EF-94C1-313399A4456C}" dt="2024-07-08T04:04:36.759" v="355" actId="1076"/>
        <pc:sldMkLst>
          <pc:docMk/>
          <pc:sldMk cId="2782711240" sldId="331"/>
        </pc:sldMkLst>
        <pc:picChg chg="mod">
          <ac:chgData name="欣爽 张" userId="e3b58f871dc6a71a" providerId="LiveId" clId="{729CB06C-7D4B-45EF-94C1-313399A4456C}" dt="2024-07-08T04:04:36.759" v="355" actId="1076"/>
          <ac:picMkLst>
            <pc:docMk/>
            <pc:sldMk cId="2782711240" sldId="331"/>
            <ac:picMk id="5" creationId="{6BA3A2BE-29AD-B1B6-C5D4-B572F5424C03}"/>
          </ac:picMkLst>
        </pc:picChg>
      </pc:sldChg>
      <pc:sldChg chg="addSp delSp modSp mod">
        <pc:chgData name="欣爽 张" userId="e3b58f871dc6a71a" providerId="LiveId" clId="{729CB06C-7D4B-45EF-94C1-313399A4456C}" dt="2024-07-10T08:02:18.497" v="1492" actId="14100"/>
        <pc:sldMkLst>
          <pc:docMk/>
          <pc:sldMk cId="2007949275" sldId="332"/>
        </pc:sldMkLst>
        <pc:spChg chg="del">
          <ac:chgData name="欣爽 张" userId="e3b58f871dc6a71a" providerId="LiveId" clId="{729CB06C-7D4B-45EF-94C1-313399A4456C}" dt="2024-07-10T07:43:19.964" v="1486" actId="478"/>
          <ac:spMkLst>
            <pc:docMk/>
            <pc:sldMk cId="2007949275" sldId="332"/>
            <ac:spMk id="4" creationId="{41F6F977-973D-D26E-0484-96D2A155E818}"/>
          </ac:spMkLst>
        </pc:spChg>
        <pc:spChg chg="add mod">
          <ac:chgData name="欣爽 张" userId="e3b58f871dc6a71a" providerId="LiveId" clId="{729CB06C-7D4B-45EF-94C1-313399A4456C}" dt="2024-07-10T08:02:18.497" v="1492" actId="14100"/>
          <ac:spMkLst>
            <pc:docMk/>
            <pc:sldMk cId="2007949275" sldId="332"/>
            <ac:spMk id="5" creationId="{42AAE894-1EB5-8C54-78DF-971C869DECE5}"/>
          </ac:spMkLst>
        </pc:spChg>
      </pc:sldChg>
      <pc:sldChg chg="addSp mod">
        <pc:chgData name="欣爽 张" userId="e3b58f871dc6a71a" providerId="LiveId" clId="{729CB06C-7D4B-45EF-94C1-313399A4456C}" dt="2024-07-08T14:17:10.274" v="502" actId="22"/>
        <pc:sldMkLst>
          <pc:docMk/>
          <pc:sldMk cId="2476413376" sldId="347"/>
        </pc:sldMkLst>
        <pc:spChg chg="add">
          <ac:chgData name="欣爽 张" userId="e3b58f871dc6a71a" providerId="LiveId" clId="{729CB06C-7D4B-45EF-94C1-313399A4456C}" dt="2024-07-08T14:17:10.274" v="502" actId="22"/>
          <ac:spMkLst>
            <pc:docMk/>
            <pc:sldMk cId="2476413376" sldId="347"/>
            <ac:spMk id="5" creationId="{5EE4A6AC-6C72-EE83-9237-721D1A711A36}"/>
          </ac:spMkLst>
        </pc:spChg>
      </pc:sldChg>
      <pc:sldChg chg="modSp mod">
        <pc:chgData name="欣爽 张" userId="e3b58f871dc6a71a" providerId="LiveId" clId="{729CB06C-7D4B-45EF-94C1-313399A4456C}" dt="2024-07-08T12:58:22.573" v="490" actId="14100"/>
        <pc:sldMkLst>
          <pc:docMk/>
          <pc:sldMk cId="1858319002" sldId="348"/>
        </pc:sldMkLst>
        <pc:picChg chg="mod">
          <ac:chgData name="欣爽 张" userId="e3b58f871dc6a71a" providerId="LiveId" clId="{729CB06C-7D4B-45EF-94C1-313399A4456C}" dt="2024-07-08T12:58:22.573" v="490" actId="14100"/>
          <ac:picMkLst>
            <pc:docMk/>
            <pc:sldMk cId="1858319002" sldId="348"/>
            <ac:picMk id="4" creationId="{E65C1A47-EA56-6B55-EB2D-7A04DB8583DA}"/>
          </ac:picMkLst>
        </pc:picChg>
      </pc:sldChg>
      <pc:sldChg chg="modSp new mod">
        <pc:chgData name="欣爽 张" userId="e3b58f871dc6a71a" providerId="LiveId" clId="{729CB06C-7D4B-45EF-94C1-313399A4456C}" dt="2024-07-08T02:25:07.860" v="4" actId="20577"/>
        <pc:sldMkLst>
          <pc:docMk/>
          <pc:sldMk cId="164147273" sldId="349"/>
        </pc:sldMkLst>
        <pc:spChg chg="mod">
          <ac:chgData name="欣爽 张" userId="e3b58f871dc6a71a" providerId="LiveId" clId="{729CB06C-7D4B-45EF-94C1-313399A4456C}" dt="2024-07-08T02:25:07.860" v="4" actId="20577"/>
          <ac:spMkLst>
            <pc:docMk/>
            <pc:sldMk cId="164147273" sldId="349"/>
            <ac:spMk id="2" creationId="{51937928-3D5D-D72C-8634-6768CDDE1F44}"/>
          </ac:spMkLst>
        </pc:spChg>
      </pc:sldChg>
      <pc:sldChg chg="modSp add mod ord">
        <pc:chgData name="欣爽 张" userId="e3b58f871dc6a71a" providerId="LiveId" clId="{729CB06C-7D4B-45EF-94C1-313399A4456C}" dt="2024-07-08T02:26:01.845" v="11" actId="20577"/>
        <pc:sldMkLst>
          <pc:docMk/>
          <pc:sldMk cId="2884145539" sldId="350"/>
        </pc:sldMkLst>
        <pc:spChg chg="mod">
          <ac:chgData name="欣爽 张" userId="e3b58f871dc6a71a" providerId="LiveId" clId="{729CB06C-7D4B-45EF-94C1-313399A4456C}" dt="2024-07-08T02:26:01.845" v="11" actId="20577"/>
          <ac:spMkLst>
            <pc:docMk/>
            <pc:sldMk cId="2884145539" sldId="350"/>
            <ac:spMk id="2" creationId="{51937928-3D5D-D72C-8634-6768CDDE1F44}"/>
          </ac:spMkLst>
        </pc:spChg>
      </pc:sldChg>
      <pc:sldChg chg="addSp modSp new mod ord">
        <pc:chgData name="欣爽 张" userId="e3b58f871dc6a71a" providerId="LiveId" clId="{729CB06C-7D4B-45EF-94C1-313399A4456C}" dt="2024-07-08T03:04:30.400" v="22"/>
        <pc:sldMkLst>
          <pc:docMk/>
          <pc:sldMk cId="4135140921" sldId="351"/>
        </pc:sldMkLst>
        <pc:spChg chg="mod">
          <ac:chgData name="欣爽 张" userId="e3b58f871dc6a71a" providerId="LiveId" clId="{729CB06C-7D4B-45EF-94C1-313399A4456C}" dt="2024-07-08T02:52:35.873" v="18"/>
          <ac:spMkLst>
            <pc:docMk/>
            <pc:sldMk cId="4135140921" sldId="351"/>
            <ac:spMk id="2" creationId="{D8A7D086-B0EC-C8C1-B087-192AEA72D744}"/>
          </ac:spMkLst>
        </pc:spChg>
        <pc:picChg chg="add mod">
          <ac:chgData name="欣爽 张" userId="e3b58f871dc6a71a" providerId="LiveId" clId="{729CB06C-7D4B-45EF-94C1-313399A4456C}" dt="2024-07-08T02:52:42.199" v="19" actId="14100"/>
          <ac:picMkLst>
            <pc:docMk/>
            <pc:sldMk cId="4135140921" sldId="351"/>
            <ac:picMk id="4" creationId="{730EAA74-6673-3DEA-5170-1DEFA85F84E4}"/>
          </ac:picMkLst>
        </pc:picChg>
      </pc:sldChg>
      <pc:sldChg chg="addSp delSp modSp add mod">
        <pc:chgData name="欣爽 张" userId="e3b58f871dc6a71a" providerId="LiveId" clId="{729CB06C-7D4B-45EF-94C1-313399A4456C}" dt="2024-07-08T13:05:08.460" v="501" actId="207"/>
        <pc:sldMkLst>
          <pc:docMk/>
          <pc:sldMk cId="591646012" sldId="352"/>
        </pc:sldMkLst>
        <pc:spChg chg="add mod">
          <ac:chgData name="欣爽 张" userId="e3b58f871dc6a71a" providerId="LiveId" clId="{729CB06C-7D4B-45EF-94C1-313399A4456C}" dt="2024-07-08T04:16:41.754" v="485" actId="1076"/>
          <ac:spMkLst>
            <pc:docMk/>
            <pc:sldMk cId="591646012" sldId="352"/>
            <ac:spMk id="4" creationId="{45E4038B-2542-C7DD-BAA9-3E76E19381FE}"/>
          </ac:spMkLst>
        </pc:spChg>
        <pc:spChg chg="del">
          <ac:chgData name="欣爽 张" userId="e3b58f871dc6a71a" providerId="LiveId" clId="{729CB06C-7D4B-45EF-94C1-313399A4456C}" dt="2024-07-08T03:04:37.937" v="23" actId="478"/>
          <ac:spMkLst>
            <pc:docMk/>
            <pc:sldMk cId="591646012" sldId="352"/>
            <ac:spMk id="9" creationId="{1DA5F828-C7F3-0766-A549-99449AA209C5}"/>
          </ac:spMkLst>
        </pc:spChg>
        <pc:spChg chg="add mod">
          <ac:chgData name="欣爽 张" userId="e3b58f871dc6a71a" providerId="LiveId" clId="{729CB06C-7D4B-45EF-94C1-313399A4456C}" dt="2024-07-08T03:52:07.360" v="244" actId="1076"/>
          <ac:spMkLst>
            <pc:docMk/>
            <pc:sldMk cId="591646012" sldId="352"/>
            <ac:spMk id="12" creationId="{1664809B-E385-538F-AB9F-A9E77537AB13}"/>
          </ac:spMkLst>
        </pc:spChg>
        <pc:spChg chg="del">
          <ac:chgData name="欣爽 张" userId="e3b58f871dc6a71a" providerId="LiveId" clId="{729CB06C-7D4B-45EF-94C1-313399A4456C}" dt="2024-07-08T03:04:37.937" v="23" actId="478"/>
          <ac:spMkLst>
            <pc:docMk/>
            <pc:sldMk cId="591646012" sldId="352"/>
            <ac:spMk id="15" creationId="{35772591-D5D5-CAA4-4217-DE321F887063}"/>
          </ac:spMkLst>
        </pc:spChg>
        <pc:spChg chg="del">
          <ac:chgData name="欣爽 张" userId="e3b58f871dc6a71a" providerId="LiveId" clId="{729CB06C-7D4B-45EF-94C1-313399A4456C}" dt="2024-07-08T03:04:37.937" v="23" actId="478"/>
          <ac:spMkLst>
            <pc:docMk/>
            <pc:sldMk cId="591646012" sldId="352"/>
            <ac:spMk id="19" creationId="{E0FE70C2-0B6A-4D26-5463-D1537039A147}"/>
          </ac:spMkLst>
        </pc:spChg>
        <pc:spChg chg="add del mod">
          <ac:chgData name="欣爽 张" userId="e3b58f871dc6a71a" providerId="LiveId" clId="{729CB06C-7D4B-45EF-94C1-313399A4456C}" dt="2024-07-08T03:53:30.593" v="264" actId="478"/>
          <ac:spMkLst>
            <pc:docMk/>
            <pc:sldMk cId="591646012" sldId="352"/>
            <ac:spMk id="25" creationId="{59C82FCD-470E-7A6A-52D7-E160D2A355C6}"/>
          </ac:spMkLst>
        </pc:spChg>
        <pc:spChg chg="add mod">
          <ac:chgData name="欣爽 张" userId="e3b58f871dc6a71a" providerId="LiveId" clId="{729CB06C-7D4B-45EF-94C1-313399A4456C}" dt="2024-07-08T03:58:20.770" v="308" actId="1038"/>
          <ac:spMkLst>
            <pc:docMk/>
            <pc:sldMk cId="591646012" sldId="352"/>
            <ac:spMk id="26" creationId="{3ECE13C2-4D2F-BEBA-958C-439F3CD78639}"/>
          </ac:spMkLst>
        </pc:spChg>
        <pc:spChg chg="add mod">
          <ac:chgData name="欣爽 张" userId="e3b58f871dc6a71a" providerId="LiveId" clId="{729CB06C-7D4B-45EF-94C1-313399A4456C}" dt="2024-07-08T03:58:20.770" v="308" actId="1038"/>
          <ac:spMkLst>
            <pc:docMk/>
            <pc:sldMk cId="591646012" sldId="352"/>
            <ac:spMk id="27" creationId="{9D7D4303-D0CF-920E-3E34-F04AD5C2D12F}"/>
          </ac:spMkLst>
        </pc:spChg>
        <pc:spChg chg="add mod ord">
          <ac:chgData name="欣爽 张" userId="e3b58f871dc6a71a" providerId="LiveId" clId="{729CB06C-7D4B-45EF-94C1-313399A4456C}" dt="2024-07-08T04:17:00.591" v="487" actId="1037"/>
          <ac:spMkLst>
            <pc:docMk/>
            <pc:sldMk cId="591646012" sldId="352"/>
            <ac:spMk id="28" creationId="{8F25BACB-F74D-4C67-86DE-719F1BD28147}"/>
          </ac:spMkLst>
        </pc:spChg>
        <pc:spChg chg="add mod">
          <ac:chgData name="欣爽 张" userId="e3b58f871dc6a71a" providerId="LiveId" clId="{729CB06C-7D4B-45EF-94C1-313399A4456C}" dt="2024-07-08T03:58:20.770" v="308" actId="1038"/>
          <ac:spMkLst>
            <pc:docMk/>
            <pc:sldMk cId="591646012" sldId="352"/>
            <ac:spMk id="30" creationId="{E91E7A58-0C57-8794-6B57-0DF395C5A558}"/>
          </ac:spMkLst>
        </pc:spChg>
        <pc:spChg chg="add mod">
          <ac:chgData name="欣爽 张" userId="e3b58f871dc6a71a" providerId="LiveId" clId="{729CB06C-7D4B-45EF-94C1-313399A4456C}" dt="2024-07-08T03:16:29.446" v="202" actId="1076"/>
          <ac:spMkLst>
            <pc:docMk/>
            <pc:sldMk cId="591646012" sldId="352"/>
            <ac:spMk id="31" creationId="{E254DE15-1991-CF4A-72D9-92E25A800555}"/>
          </ac:spMkLst>
        </pc:spChg>
        <pc:spChg chg="add mod">
          <ac:chgData name="欣爽 张" userId="e3b58f871dc6a71a" providerId="LiveId" clId="{729CB06C-7D4B-45EF-94C1-313399A4456C}" dt="2024-07-08T03:16:40.956" v="203" actId="1076"/>
          <ac:spMkLst>
            <pc:docMk/>
            <pc:sldMk cId="591646012" sldId="352"/>
            <ac:spMk id="33" creationId="{A6861A94-2F5B-39E7-3014-BB4D5E30C3DE}"/>
          </ac:spMkLst>
        </pc:spChg>
        <pc:spChg chg="add mod">
          <ac:chgData name="欣爽 张" userId="e3b58f871dc6a71a" providerId="LiveId" clId="{729CB06C-7D4B-45EF-94C1-313399A4456C}" dt="2024-07-08T04:00:05.443" v="336" actId="14100"/>
          <ac:spMkLst>
            <pc:docMk/>
            <pc:sldMk cId="591646012" sldId="352"/>
            <ac:spMk id="37" creationId="{789361BE-DF45-DFC0-2E83-13EEE1941789}"/>
          </ac:spMkLst>
        </pc:spChg>
        <pc:spChg chg="add mod">
          <ac:chgData name="欣爽 张" userId="e3b58f871dc6a71a" providerId="LiveId" clId="{729CB06C-7D4B-45EF-94C1-313399A4456C}" dt="2024-07-08T03:50:54.409" v="236" actId="693"/>
          <ac:spMkLst>
            <pc:docMk/>
            <pc:sldMk cId="591646012" sldId="352"/>
            <ac:spMk id="38" creationId="{D05E490A-CF0F-F394-DC80-7F6F28D0E782}"/>
          </ac:spMkLst>
        </pc:spChg>
        <pc:spChg chg="add mod">
          <ac:chgData name="欣爽 张" userId="e3b58f871dc6a71a" providerId="LiveId" clId="{729CB06C-7D4B-45EF-94C1-313399A4456C}" dt="2024-07-08T04:07:34.947" v="394" actId="1076"/>
          <ac:spMkLst>
            <pc:docMk/>
            <pc:sldMk cId="591646012" sldId="352"/>
            <ac:spMk id="47" creationId="{94EDBC2B-036A-28E7-8F61-2EA6394893EE}"/>
          </ac:spMkLst>
        </pc:spChg>
        <pc:spChg chg="add del">
          <ac:chgData name="欣爽 张" userId="e3b58f871dc6a71a" providerId="LiveId" clId="{729CB06C-7D4B-45EF-94C1-313399A4456C}" dt="2024-07-08T03:54:00.361" v="271" actId="11529"/>
          <ac:spMkLst>
            <pc:docMk/>
            <pc:sldMk cId="591646012" sldId="352"/>
            <ac:spMk id="51" creationId="{AB5F4F21-EB4D-CC9B-271A-42287D0680A8}"/>
          </ac:spMkLst>
        </pc:spChg>
        <pc:spChg chg="add mod">
          <ac:chgData name="欣爽 张" userId="e3b58f871dc6a71a" providerId="LiveId" clId="{729CB06C-7D4B-45EF-94C1-313399A4456C}" dt="2024-07-08T03:58:20.770" v="308" actId="1038"/>
          <ac:spMkLst>
            <pc:docMk/>
            <pc:sldMk cId="591646012" sldId="352"/>
            <ac:spMk id="57" creationId="{A2291521-CE13-5118-F45B-092731FC7437}"/>
          </ac:spMkLst>
        </pc:spChg>
        <pc:spChg chg="add mod">
          <ac:chgData name="欣爽 张" userId="e3b58f871dc6a71a" providerId="LiveId" clId="{729CB06C-7D4B-45EF-94C1-313399A4456C}" dt="2024-07-08T04:00:12.917" v="338" actId="1076"/>
          <ac:spMkLst>
            <pc:docMk/>
            <pc:sldMk cId="591646012" sldId="352"/>
            <ac:spMk id="61" creationId="{E33E36A2-477E-05C9-DC67-FA7FA5A5D0C4}"/>
          </ac:spMkLst>
        </pc:spChg>
        <pc:spChg chg="add mod">
          <ac:chgData name="欣爽 张" userId="e3b58f871dc6a71a" providerId="LiveId" clId="{729CB06C-7D4B-45EF-94C1-313399A4456C}" dt="2024-07-08T04:14:54.948" v="468" actId="1076"/>
          <ac:spMkLst>
            <pc:docMk/>
            <pc:sldMk cId="591646012" sldId="352"/>
            <ac:spMk id="65" creationId="{57748E7D-8437-6D2A-D8A9-86167A2254EF}"/>
          </ac:spMkLst>
        </pc:spChg>
        <pc:spChg chg="add mod">
          <ac:chgData name="欣爽 张" userId="e3b58f871dc6a71a" providerId="LiveId" clId="{729CB06C-7D4B-45EF-94C1-313399A4456C}" dt="2024-07-08T04:07:34.947" v="394" actId="1076"/>
          <ac:spMkLst>
            <pc:docMk/>
            <pc:sldMk cId="591646012" sldId="352"/>
            <ac:spMk id="70" creationId="{65C0ACC3-F5C8-BF79-EE05-90BC1331AA22}"/>
          </ac:spMkLst>
        </pc:spChg>
        <pc:spChg chg="add mod">
          <ac:chgData name="欣爽 张" userId="e3b58f871dc6a71a" providerId="LiveId" clId="{729CB06C-7D4B-45EF-94C1-313399A4456C}" dt="2024-07-08T04:16:16.206" v="483" actId="20577"/>
          <ac:spMkLst>
            <pc:docMk/>
            <pc:sldMk cId="591646012" sldId="352"/>
            <ac:spMk id="71" creationId="{FCC8B4D9-9334-8256-5C2C-AAED76561B49}"/>
          </ac:spMkLst>
        </pc:spChg>
        <pc:spChg chg="add mod">
          <ac:chgData name="欣爽 张" userId="e3b58f871dc6a71a" providerId="LiveId" clId="{729CB06C-7D4B-45EF-94C1-313399A4456C}" dt="2024-07-08T04:13:37.253" v="456" actId="14100"/>
          <ac:spMkLst>
            <pc:docMk/>
            <pc:sldMk cId="591646012" sldId="352"/>
            <ac:spMk id="73" creationId="{066440F9-87C6-9D5F-F128-7D6D168629EE}"/>
          </ac:spMkLst>
        </pc:spChg>
        <pc:spChg chg="add mod">
          <ac:chgData name="欣爽 张" userId="e3b58f871dc6a71a" providerId="LiveId" clId="{729CB06C-7D4B-45EF-94C1-313399A4456C}" dt="2024-07-08T04:15:33.212" v="473" actId="207"/>
          <ac:spMkLst>
            <pc:docMk/>
            <pc:sldMk cId="591646012" sldId="352"/>
            <ac:spMk id="76" creationId="{171C904B-F5D7-B36B-8C72-C1D9EDA98FE7}"/>
          </ac:spMkLst>
        </pc:spChg>
        <pc:spChg chg="add mod">
          <ac:chgData name="欣爽 张" userId="e3b58f871dc6a71a" providerId="LiveId" clId="{729CB06C-7D4B-45EF-94C1-313399A4456C}" dt="2024-07-08T04:15:49.175" v="477" actId="14100"/>
          <ac:spMkLst>
            <pc:docMk/>
            <pc:sldMk cId="591646012" sldId="352"/>
            <ac:spMk id="77" creationId="{4F75A6B3-BB05-FF0F-A4EC-0F3FF2183D51}"/>
          </ac:spMkLst>
        </pc:spChg>
        <pc:spChg chg="add mod">
          <ac:chgData name="欣爽 张" userId="e3b58f871dc6a71a" providerId="LiveId" clId="{729CB06C-7D4B-45EF-94C1-313399A4456C}" dt="2024-07-08T04:16:24.633" v="484" actId="1076"/>
          <ac:spMkLst>
            <pc:docMk/>
            <pc:sldMk cId="591646012" sldId="352"/>
            <ac:spMk id="78" creationId="{089C29A6-A8DD-221C-2C5A-97A6BC106E77}"/>
          </ac:spMkLst>
        </pc:spChg>
        <pc:spChg chg="add mod">
          <ac:chgData name="欣爽 张" userId="e3b58f871dc6a71a" providerId="LiveId" clId="{729CB06C-7D4B-45EF-94C1-313399A4456C}" dt="2024-07-08T13:05:08.460" v="501" actId="207"/>
          <ac:spMkLst>
            <pc:docMk/>
            <pc:sldMk cId="591646012" sldId="352"/>
            <ac:spMk id="80" creationId="{954168FF-1703-4403-3087-B19AE8A9E6CD}"/>
          </ac:spMkLst>
        </pc:spChg>
        <pc:picChg chg="del">
          <ac:chgData name="欣爽 张" userId="e3b58f871dc6a71a" providerId="LiveId" clId="{729CB06C-7D4B-45EF-94C1-313399A4456C}" dt="2024-07-08T03:04:37.937" v="23" actId="478"/>
          <ac:picMkLst>
            <pc:docMk/>
            <pc:sldMk cId="591646012" sldId="352"/>
            <ac:picMk id="5" creationId="{6BA3A2BE-29AD-B1B6-C5D4-B572F5424C03}"/>
          </ac:picMkLst>
        </pc:picChg>
        <pc:picChg chg="add mod">
          <ac:chgData name="欣爽 张" userId="e3b58f871dc6a71a" providerId="LiveId" clId="{729CB06C-7D4B-45EF-94C1-313399A4456C}" dt="2024-07-08T03:50:11.031" v="232" actId="1440"/>
          <ac:picMkLst>
            <pc:docMk/>
            <pc:sldMk cId="591646012" sldId="352"/>
            <ac:picMk id="7" creationId="{8B8F5D7C-62A1-BB0F-9754-8321511BB3E5}"/>
          </ac:picMkLst>
        </pc:picChg>
        <pc:picChg chg="add mod modCrop">
          <ac:chgData name="欣爽 张" userId="e3b58f871dc6a71a" providerId="LiveId" clId="{729CB06C-7D4B-45EF-94C1-313399A4456C}" dt="2024-07-08T03:58:20.770" v="308" actId="1038"/>
          <ac:picMkLst>
            <pc:docMk/>
            <pc:sldMk cId="591646012" sldId="352"/>
            <ac:picMk id="10" creationId="{2D029318-0D4B-9DCD-0E9E-777849B65E34}"/>
          </ac:picMkLst>
        </pc:picChg>
        <pc:picChg chg="add mod modCrop">
          <ac:chgData name="欣爽 张" userId="e3b58f871dc6a71a" providerId="LiveId" clId="{729CB06C-7D4B-45EF-94C1-313399A4456C}" dt="2024-07-08T03:58:20.770" v="308" actId="1038"/>
          <ac:picMkLst>
            <pc:docMk/>
            <pc:sldMk cId="591646012" sldId="352"/>
            <ac:picMk id="11" creationId="{88D717E3-D29F-5F1E-0D53-D6FE7BE1A9B0}"/>
          </ac:picMkLst>
        </pc:picChg>
        <pc:picChg chg="del">
          <ac:chgData name="欣爽 张" userId="e3b58f871dc6a71a" providerId="LiveId" clId="{729CB06C-7D4B-45EF-94C1-313399A4456C}" dt="2024-07-08T03:04:37.937" v="23" actId="478"/>
          <ac:picMkLst>
            <pc:docMk/>
            <pc:sldMk cId="591646012" sldId="352"/>
            <ac:picMk id="13" creationId="{FA854232-11C7-4EB9-BFA5-B704ED9FF193}"/>
          </ac:picMkLst>
        </pc:picChg>
        <pc:picChg chg="del">
          <ac:chgData name="欣爽 张" userId="e3b58f871dc6a71a" providerId="LiveId" clId="{729CB06C-7D4B-45EF-94C1-313399A4456C}" dt="2024-07-08T03:04:37.937" v="23" actId="478"/>
          <ac:picMkLst>
            <pc:docMk/>
            <pc:sldMk cId="591646012" sldId="352"/>
            <ac:picMk id="17" creationId="{F3F1055D-E7BB-97C6-454C-0E207790CFE4}"/>
          </ac:picMkLst>
        </pc:picChg>
        <pc:picChg chg="add mod">
          <ac:chgData name="欣爽 张" userId="e3b58f871dc6a71a" providerId="LiveId" clId="{729CB06C-7D4B-45EF-94C1-313399A4456C}" dt="2024-07-08T03:50:22.235" v="233" actId="1440"/>
          <ac:picMkLst>
            <pc:docMk/>
            <pc:sldMk cId="591646012" sldId="352"/>
            <ac:picMk id="35" creationId="{414CA1F6-04FE-B883-E139-3620FF19125D}"/>
          </ac:picMkLst>
        </pc:picChg>
        <pc:picChg chg="add mod">
          <ac:chgData name="欣爽 张" userId="e3b58f871dc6a71a" providerId="LiveId" clId="{729CB06C-7D4B-45EF-94C1-313399A4456C}" dt="2024-07-08T03:58:20.770" v="308" actId="1038"/>
          <ac:picMkLst>
            <pc:docMk/>
            <pc:sldMk cId="591646012" sldId="352"/>
            <ac:picMk id="50" creationId="{CDB85281-4B26-7A3B-937D-29C9B3F56DBB}"/>
          </ac:picMkLst>
        </pc:picChg>
        <pc:picChg chg="add del">
          <ac:chgData name="欣爽 张" userId="e3b58f871dc6a71a" providerId="LiveId" clId="{729CB06C-7D4B-45EF-94C1-313399A4456C}" dt="2024-07-08T03:56:22.641" v="284" actId="21"/>
          <ac:picMkLst>
            <pc:docMk/>
            <pc:sldMk cId="591646012" sldId="352"/>
            <ac:picMk id="56" creationId="{9980E3D9-C998-B3D4-30B6-7DF8288225DD}"/>
          </ac:picMkLst>
        </pc:picChg>
        <pc:picChg chg="add mod modCrop">
          <ac:chgData name="欣爽 张" userId="e3b58f871dc6a71a" providerId="LiveId" clId="{729CB06C-7D4B-45EF-94C1-313399A4456C}" dt="2024-07-08T04:01:17.898" v="347" actId="1076"/>
          <ac:picMkLst>
            <pc:docMk/>
            <pc:sldMk cId="591646012" sldId="352"/>
            <ac:picMk id="63" creationId="{B40200D5-36D8-16EA-6008-9BC0961FB180}"/>
          </ac:picMkLst>
        </pc:picChg>
        <pc:picChg chg="add mod">
          <ac:chgData name="欣爽 张" userId="e3b58f871dc6a71a" providerId="LiveId" clId="{729CB06C-7D4B-45EF-94C1-313399A4456C}" dt="2024-07-08T04:13:27.297" v="453" actId="1076"/>
          <ac:picMkLst>
            <pc:docMk/>
            <pc:sldMk cId="591646012" sldId="352"/>
            <ac:picMk id="69" creationId="{31333CDC-A14C-C4AD-7954-D6B5035DBEB2}"/>
          </ac:picMkLst>
        </pc:picChg>
        <pc:picChg chg="add mod">
          <ac:chgData name="欣爽 张" userId="e3b58f871dc6a71a" providerId="LiveId" clId="{729CB06C-7D4B-45EF-94C1-313399A4456C}" dt="2024-07-08T04:14:45.518" v="467" actId="1076"/>
          <ac:picMkLst>
            <pc:docMk/>
            <pc:sldMk cId="591646012" sldId="352"/>
            <ac:picMk id="74" creationId="{116CE4DF-3BEE-B013-7E09-A0446A7DCC9D}"/>
          </ac:picMkLst>
        </pc:picChg>
        <pc:cxnChg chg="add mod">
          <ac:chgData name="欣爽 张" userId="e3b58f871dc6a71a" providerId="LiveId" clId="{729CB06C-7D4B-45EF-94C1-313399A4456C}" dt="2024-07-08T03:58:28.972" v="311" actId="1038"/>
          <ac:cxnSpMkLst>
            <pc:docMk/>
            <pc:sldMk cId="591646012" sldId="352"/>
            <ac:cxnSpMk id="16" creationId="{92F79DAB-7AA6-C0B5-CD27-407B3CDCAC76}"/>
          </ac:cxnSpMkLst>
        </pc:cxnChg>
        <pc:cxnChg chg="add mod">
          <ac:chgData name="欣爽 张" userId="e3b58f871dc6a71a" providerId="LiveId" clId="{729CB06C-7D4B-45EF-94C1-313399A4456C}" dt="2024-07-08T04:06:51.620" v="383" actId="1076"/>
          <ac:cxnSpMkLst>
            <pc:docMk/>
            <pc:sldMk cId="591646012" sldId="352"/>
            <ac:cxnSpMk id="40" creationId="{6452749D-A114-1E31-DBCC-9388E4682E59}"/>
          </ac:cxnSpMkLst>
        </pc:cxnChg>
        <pc:cxnChg chg="add mod">
          <ac:chgData name="欣爽 张" userId="e3b58f871dc6a71a" providerId="LiveId" clId="{729CB06C-7D4B-45EF-94C1-313399A4456C}" dt="2024-07-08T03:54:42.424" v="274" actId="1582"/>
          <ac:cxnSpMkLst>
            <pc:docMk/>
            <pc:sldMk cId="591646012" sldId="352"/>
            <ac:cxnSpMk id="53" creationId="{3785D426-FFAC-0871-8CB2-D93BD1E07E97}"/>
          </ac:cxnSpMkLst>
        </pc:cxnChg>
        <pc:cxnChg chg="add mod">
          <ac:chgData name="欣爽 张" userId="e3b58f871dc6a71a" providerId="LiveId" clId="{729CB06C-7D4B-45EF-94C1-313399A4456C}" dt="2024-07-08T04:04:43.210" v="357" actId="1076"/>
          <ac:cxnSpMkLst>
            <pc:docMk/>
            <pc:sldMk cId="591646012" sldId="352"/>
            <ac:cxnSpMk id="58" creationId="{DCE67304-620F-E590-96E1-A2F45D00DCAD}"/>
          </ac:cxnSpMkLst>
        </pc:cxnChg>
        <pc:cxnChg chg="add mod">
          <ac:chgData name="欣爽 张" userId="e3b58f871dc6a71a" providerId="LiveId" clId="{729CB06C-7D4B-45EF-94C1-313399A4456C}" dt="2024-07-08T04:13:30.873" v="454" actId="14100"/>
          <ac:cxnSpMkLst>
            <pc:docMk/>
            <pc:sldMk cId="591646012" sldId="352"/>
            <ac:cxnSpMk id="66" creationId="{86D5606C-C5F8-5A40-DB40-5598194786ED}"/>
          </ac:cxnSpMkLst>
        </pc:cxnChg>
      </pc:sldChg>
      <pc:sldChg chg="addSp delSp modSp new mod">
        <pc:chgData name="欣爽 张" userId="e3b58f871dc6a71a" providerId="LiveId" clId="{729CB06C-7D4B-45EF-94C1-313399A4456C}" dt="2024-07-09T14:13:41.317" v="736"/>
        <pc:sldMkLst>
          <pc:docMk/>
          <pc:sldMk cId="1530714202" sldId="353"/>
        </pc:sldMkLst>
        <pc:spChg chg="mod">
          <ac:chgData name="欣爽 张" userId="e3b58f871dc6a71a" providerId="LiveId" clId="{729CB06C-7D4B-45EF-94C1-313399A4456C}" dt="2024-07-09T13:24:08.303" v="529"/>
          <ac:spMkLst>
            <pc:docMk/>
            <pc:sldMk cId="1530714202" sldId="353"/>
            <ac:spMk id="2" creationId="{685B95E2-45D9-282F-30F3-5216CF2F0EE9}"/>
          </ac:spMkLst>
        </pc:spChg>
        <pc:spChg chg="add mod">
          <ac:chgData name="欣爽 张" userId="e3b58f871dc6a71a" providerId="LiveId" clId="{729CB06C-7D4B-45EF-94C1-313399A4456C}" dt="2024-07-09T14:13:41.317" v="736"/>
          <ac:spMkLst>
            <pc:docMk/>
            <pc:sldMk cId="1530714202" sldId="353"/>
            <ac:spMk id="4" creationId="{8E14204C-A4EE-0D1B-1EEE-3D9D83C9BC10}"/>
          </ac:spMkLst>
        </pc:spChg>
        <pc:spChg chg="add del mod">
          <ac:chgData name="欣爽 张" userId="e3b58f871dc6a71a" providerId="LiveId" clId="{729CB06C-7D4B-45EF-94C1-313399A4456C}" dt="2024-07-09T13:39:50.116" v="669"/>
          <ac:spMkLst>
            <pc:docMk/>
            <pc:sldMk cId="1530714202" sldId="353"/>
            <ac:spMk id="8" creationId="{A5A26206-EF1F-A208-219A-5DCB5C2438AB}"/>
          </ac:spMkLst>
        </pc:spChg>
        <pc:spChg chg="add del mod">
          <ac:chgData name="欣爽 张" userId="e3b58f871dc6a71a" providerId="LiveId" clId="{729CB06C-7D4B-45EF-94C1-313399A4456C}" dt="2024-07-09T13:40:05.298" v="675" actId="478"/>
          <ac:spMkLst>
            <pc:docMk/>
            <pc:sldMk cId="1530714202" sldId="353"/>
            <ac:spMk id="14" creationId="{913A2CD5-EC68-F11F-4CD0-3E83C89317B1}"/>
          </ac:spMkLst>
        </pc:spChg>
        <pc:spChg chg="add mod">
          <ac:chgData name="欣爽 张" userId="e3b58f871dc6a71a" providerId="LiveId" clId="{729CB06C-7D4B-45EF-94C1-313399A4456C}" dt="2024-07-09T13:58:10.606" v="729" actId="1076"/>
          <ac:spMkLst>
            <pc:docMk/>
            <pc:sldMk cId="1530714202" sldId="353"/>
            <ac:spMk id="19" creationId="{9E9946D8-7A34-7626-CC5B-ADAB4B58A933}"/>
          </ac:spMkLst>
        </pc:spChg>
        <pc:spChg chg="add mod">
          <ac:chgData name="欣爽 张" userId="e3b58f871dc6a71a" providerId="LiveId" clId="{729CB06C-7D4B-45EF-94C1-313399A4456C}" dt="2024-07-09T13:58:10.606" v="729" actId="1076"/>
          <ac:spMkLst>
            <pc:docMk/>
            <pc:sldMk cId="1530714202" sldId="353"/>
            <ac:spMk id="20" creationId="{F293BD4C-5D04-8BA1-F0BA-D131CEC77F59}"/>
          </ac:spMkLst>
        </pc:spChg>
        <pc:picChg chg="add mod">
          <ac:chgData name="欣爽 张" userId="e3b58f871dc6a71a" providerId="LiveId" clId="{729CB06C-7D4B-45EF-94C1-313399A4456C}" dt="2024-07-09T13:57:58.280" v="728" actId="1076"/>
          <ac:picMkLst>
            <pc:docMk/>
            <pc:sldMk cId="1530714202" sldId="353"/>
            <ac:picMk id="6" creationId="{A00B18CD-3437-D415-606C-E0B5C0E25BA9}"/>
          </ac:picMkLst>
        </pc:picChg>
        <pc:picChg chg="add mod">
          <ac:chgData name="欣爽 张" userId="e3b58f871dc6a71a" providerId="LiveId" clId="{729CB06C-7D4B-45EF-94C1-313399A4456C}" dt="2024-07-09T13:57:58.280" v="728" actId="1076"/>
          <ac:picMkLst>
            <pc:docMk/>
            <pc:sldMk cId="1530714202" sldId="353"/>
            <ac:picMk id="10" creationId="{86FE0521-D5C1-9D6A-1679-268793EAB8F2}"/>
          </ac:picMkLst>
        </pc:picChg>
        <pc:picChg chg="add mod">
          <ac:chgData name="欣爽 张" userId="e3b58f871dc6a71a" providerId="LiveId" clId="{729CB06C-7D4B-45EF-94C1-313399A4456C}" dt="2024-07-09T13:58:50.057" v="730" actId="1440"/>
          <ac:picMkLst>
            <pc:docMk/>
            <pc:sldMk cId="1530714202" sldId="353"/>
            <ac:picMk id="12" creationId="{62EBA37F-EC80-0023-E733-B42B527AFF9D}"/>
          </ac:picMkLst>
        </pc:picChg>
        <pc:cxnChg chg="add mod">
          <ac:chgData name="欣爽 张" userId="e3b58f871dc6a71a" providerId="LiveId" clId="{729CB06C-7D4B-45EF-94C1-313399A4456C}" dt="2024-07-09T13:58:10.606" v="729" actId="1076"/>
          <ac:cxnSpMkLst>
            <pc:docMk/>
            <pc:sldMk cId="1530714202" sldId="353"/>
            <ac:cxnSpMk id="16" creationId="{03863A09-1B3A-1C71-09BB-31BF0438C24F}"/>
          </ac:cxnSpMkLst>
        </pc:cxnChg>
      </pc:sldChg>
      <pc:sldChg chg="addSp delSp modSp new mod">
        <pc:chgData name="欣爽 张" userId="e3b58f871dc6a71a" providerId="LiveId" clId="{729CB06C-7D4B-45EF-94C1-313399A4456C}" dt="2024-07-09T14:36:38.374" v="839" actId="1035"/>
        <pc:sldMkLst>
          <pc:docMk/>
          <pc:sldMk cId="86771030" sldId="354"/>
        </pc:sldMkLst>
        <pc:spChg chg="mod">
          <ac:chgData name="欣爽 张" userId="e3b58f871dc6a71a" providerId="LiveId" clId="{729CB06C-7D4B-45EF-94C1-313399A4456C}" dt="2024-07-09T14:14:08.321" v="745" actId="20577"/>
          <ac:spMkLst>
            <pc:docMk/>
            <pc:sldMk cId="86771030" sldId="354"/>
            <ac:spMk id="2" creationId="{2C5BF642-4F42-05DD-5134-AF0737892B49}"/>
          </ac:spMkLst>
        </pc:spChg>
        <pc:spChg chg="add mod">
          <ac:chgData name="欣爽 张" userId="e3b58f871dc6a71a" providerId="LiveId" clId="{729CB06C-7D4B-45EF-94C1-313399A4456C}" dt="2024-07-09T14:27:24.664" v="777" actId="114"/>
          <ac:spMkLst>
            <pc:docMk/>
            <pc:sldMk cId="86771030" sldId="354"/>
            <ac:spMk id="4" creationId="{0F15F9B0-C873-C327-A4EA-AF603786C1D3}"/>
          </ac:spMkLst>
        </pc:spChg>
        <pc:spChg chg="add del mod">
          <ac:chgData name="欣爽 张" userId="e3b58f871dc6a71a" providerId="LiveId" clId="{729CB06C-7D4B-45EF-94C1-313399A4456C}" dt="2024-07-09T14:32:00.320" v="788" actId="478"/>
          <ac:spMkLst>
            <pc:docMk/>
            <pc:sldMk cId="86771030" sldId="354"/>
            <ac:spMk id="6" creationId="{1465FADB-528A-EFDD-B778-FEDA95EAE795}"/>
          </ac:spMkLst>
        </pc:spChg>
        <pc:spChg chg="add mod">
          <ac:chgData name="欣爽 张" userId="e3b58f871dc6a71a" providerId="LiveId" clId="{729CB06C-7D4B-45EF-94C1-313399A4456C}" dt="2024-07-09T14:31:53.706" v="787" actId="1076"/>
          <ac:spMkLst>
            <pc:docMk/>
            <pc:sldMk cId="86771030" sldId="354"/>
            <ac:spMk id="12" creationId="{76EEF3F4-24F0-585F-96E2-670A76501746}"/>
          </ac:spMkLst>
        </pc:spChg>
        <pc:spChg chg="add del mod">
          <ac:chgData name="欣爽 张" userId="e3b58f871dc6a71a" providerId="LiveId" clId="{729CB06C-7D4B-45EF-94C1-313399A4456C}" dt="2024-07-09T14:34:49.867" v="804" actId="478"/>
          <ac:spMkLst>
            <pc:docMk/>
            <pc:sldMk cId="86771030" sldId="354"/>
            <ac:spMk id="17" creationId="{B8E5833F-532C-783C-8E27-128B54C708B3}"/>
          </ac:spMkLst>
        </pc:spChg>
        <pc:spChg chg="add mod">
          <ac:chgData name="欣爽 张" userId="e3b58f871dc6a71a" providerId="LiveId" clId="{729CB06C-7D4B-45EF-94C1-313399A4456C}" dt="2024-07-09T14:36:02.556" v="834" actId="14100"/>
          <ac:spMkLst>
            <pc:docMk/>
            <pc:sldMk cId="86771030" sldId="354"/>
            <ac:spMk id="19" creationId="{C0AE171C-8868-2913-D31D-4D4996FA4D1C}"/>
          </ac:spMkLst>
        </pc:spChg>
        <pc:picChg chg="add mod">
          <ac:chgData name="欣爽 张" userId="e3b58f871dc6a71a" providerId="LiveId" clId="{729CB06C-7D4B-45EF-94C1-313399A4456C}" dt="2024-07-09T14:26:48.513" v="769" actId="1076"/>
          <ac:picMkLst>
            <pc:docMk/>
            <pc:sldMk cId="86771030" sldId="354"/>
            <ac:picMk id="8" creationId="{A5C48EF8-5D81-EFA0-4D7C-5985E9506C13}"/>
          </ac:picMkLst>
        </pc:picChg>
        <pc:picChg chg="add mod">
          <ac:chgData name="欣爽 张" userId="e3b58f871dc6a71a" providerId="LiveId" clId="{729CB06C-7D4B-45EF-94C1-313399A4456C}" dt="2024-07-09T14:27:35.770" v="779" actId="14100"/>
          <ac:picMkLst>
            <pc:docMk/>
            <pc:sldMk cId="86771030" sldId="354"/>
            <ac:picMk id="10" creationId="{D040F82C-0100-97C5-B2BF-87EE4F70ACE1}"/>
          </ac:picMkLst>
        </pc:picChg>
        <pc:picChg chg="add mod modCrop">
          <ac:chgData name="欣爽 张" userId="e3b58f871dc6a71a" providerId="LiveId" clId="{729CB06C-7D4B-45EF-94C1-313399A4456C}" dt="2024-07-09T14:36:14.669" v="836" actId="1076"/>
          <ac:picMkLst>
            <pc:docMk/>
            <pc:sldMk cId="86771030" sldId="354"/>
            <ac:picMk id="14" creationId="{A6E4DC7F-6A16-34F5-13F8-86E1F58F7498}"/>
          </ac:picMkLst>
        </pc:picChg>
        <pc:picChg chg="add mod ord modCrop">
          <ac:chgData name="欣爽 张" userId="e3b58f871dc6a71a" providerId="LiveId" clId="{729CB06C-7D4B-45EF-94C1-313399A4456C}" dt="2024-07-09T14:36:38.374" v="839" actId="1035"/>
          <ac:picMkLst>
            <pc:docMk/>
            <pc:sldMk cId="86771030" sldId="354"/>
            <ac:picMk id="15" creationId="{C3CFDC98-8995-C66F-643E-21D1AC08CA5E}"/>
          </ac:picMkLst>
        </pc:picChg>
      </pc:sldChg>
      <pc:sldChg chg="addSp delSp modSp new mod">
        <pc:chgData name="欣爽 张" userId="e3b58f871dc6a71a" providerId="LiveId" clId="{729CB06C-7D4B-45EF-94C1-313399A4456C}" dt="2024-07-10T03:03:00.017" v="1432" actId="20577"/>
        <pc:sldMkLst>
          <pc:docMk/>
          <pc:sldMk cId="2359320713" sldId="355"/>
        </pc:sldMkLst>
        <pc:spChg chg="mod">
          <ac:chgData name="欣爽 张" userId="e3b58f871dc6a71a" providerId="LiveId" clId="{729CB06C-7D4B-45EF-94C1-313399A4456C}" dt="2024-07-10T01:10:22.779" v="844"/>
          <ac:spMkLst>
            <pc:docMk/>
            <pc:sldMk cId="2359320713" sldId="355"/>
            <ac:spMk id="2" creationId="{5DB45736-61F9-802D-FC17-5532DEA556F1}"/>
          </ac:spMkLst>
        </pc:spChg>
        <pc:spChg chg="add del mod">
          <ac:chgData name="欣爽 张" userId="e3b58f871dc6a71a" providerId="LiveId" clId="{729CB06C-7D4B-45EF-94C1-313399A4456C}" dt="2024-07-10T02:22:41.301" v="1239" actId="478"/>
          <ac:spMkLst>
            <pc:docMk/>
            <pc:sldMk cId="2359320713" sldId="355"/>
            <ac:spMk id="4" creationId="{DDC15C35-89CA-8FBB-71A2-7BF04AB330FC}"/>
          </ac:spMkLst>
        </pc:spChg>
        <pc:spChg chg="add mod">
          <ac:chgData name="欣爽 张" userId="e3b58f871dc6a71a" providerId="LiveId" clId="{729CB06C-7D4B-45EF-94C1-313399A4456C}" dt="2024-07-10T03:03:00.017" v="1432" actId="20577"/>
          <ac:spMkLst>
            <pc:docMk/>
            <pc:sldMk cId="2359320713" sldId="355"/>
            <ac:spMk id="6" creationId="{6A539DF2-2F15-0408-8349-1D3557C68EB6}"/>
          </ac:spMkLst>
        </pc:spChg>
        <pc:spChg chg="add mod">
          <ac:chgData name="欣爽 张" userId="e3b58f871dc6a71a" providerId="LiveId" clId="{729CB06C-7D4B-45EF-94C1-313399A4456C}" dt="2024-07-10T02:45:42.142" v="1304" actId="14100"/>
          <ac:spMkLst>
            <pc:docMk/>
            <pc:sldMk cId="2359320713" sldId="355"/>
            <ac:spMk id="8" creationId="{0A6A0E5A-BC93-96C0-434D-1D93469C4200}"/>
          </ac:spMkLst>
        </pc:spChg>
        <pc:spChg chg="add mod">
          <ac:chgData name="欣爽 张" userId="e3b58f871dc6a71a" providerId="LiveId" clId="{729CB06C-7D4B-45EF-94C1-313399A4456C}" dt="2024-07-10T02:48:02.800" v="1338" actId="1076"/>
          <ac:spMkLst>
            <pc:docMk/>
            <pc:sldMk cId="2359320713" sldId="355"/>
            <ac:spMk id="19" creationId="{C64CF797-789D-941E-DC4D-6405EE8F010F}"/>
          </ac:spMkLst>
        </pc:spChg>
        <pc:spChg chg="add mod">
          <ac:chgData name="欣爽 张" userId="e3b58f871dc6a71a" providerId="LiveId" clId="{729CB06C-7D4B-45EF-94C1-313399A4456C}" dt="2024-07-10T02:48:02.800" v="1338" actId="1076"/>
          <ac:spMkLst>
            <pc:docMk/>
            <pc:sldMk cId="2359320713" sldId="355"/>
            <ac:spMk id="20" creationId="{927679D8-47F0-2DAF-6DBF-8898CFB586E3}"/>
          </ac:spMkLst>
        </pc:spChg>
        <pc:spChg chg="add mod">
          <ac:chgData name="欣爽 张" userId="e3b58f871dc6a71a" providerId="LiveId" clId="{729CB06C-7D4B-45EF-94C1-313399A4456C}" dt="2024-07-10T02:48:08.077" v="1339" actId="1076"/>
          <ac:spMkLst>
            <pc:docMk/>
            <pc:sldMk cId="2359320713" sldId="355"/>
            <ac:spMk id="21" creationId="{46B80794-559C-1024-DEBE-BE44CCB2CE61}"/>
          </ac:spMkLst>
        </pc:spChg>
        <pc:spChg chg="add mod">
          <ac:chgData name="欣爽 张" userId="e3b58f871dc6a71a" providerId="LiveId" clId="{729CB06C-7D4B-45EF-94C1-313399A4456C}" dt="2024-07-10T02:48:08.077" v="1339" actId="1076"/>
          <ac:spMkLst>
            <pc:docMk/>
            <pc:sldMk cId="2359320713" sldId="355"/>
            <ac:spMk id="22" creationId="{544C4CF0-0CD9-8351-ED07-7AF6E311636B}"/>
          </ac:spMkLst>
        </pc:spChg>
        <pc:picChg chg="add del mod">
          <ac:chgData name="欣爽 张" userId="e3b58f871dc6a71a" providerId="LiveId" clId="{729CB06C-7D4B-45EF-94C1-313399A4456C}" dt="2024-07-10T01:44:30.805" v="991" actId="478"/>
          <ac:picMkLst>
            <pc:docMk/>
            <pc:sldMk cId="2359320713" sldId="355"/>
            <ac:picMk id="10" creationId="{04111154-4DA1-DCB3-084F-BC61F944FC98}"/>
          </ac:picMkLst>
        </pc:picChg>
        <pc:picChg chg="add mod">
          <ac:chgData name="欣爽 张" userId="e3b58f871dc6a71a" providerId="LiveId" clId="{729CB06C-7D4B-45EF-94C1-313399A4456C}" dt="2024-07-10T02:47:44.949" v="1337" actId="1076"/>
          <ac:picMkLst>
            <pc:docMk/>
            <pc:sldMk cId="2359320713" sldId="355"/>
            <ac:picMk id="12" creationId="{C3D105FA-52C7-EE67-7005-D69F7996F49A}"/>
          </ac:picMkLst>
        </pc:picChg>
        <pc:picChg chg="add del mod">
          <ac:chgData name="欣爽 张" userId="e3b58f871dc6a71a" providerId="LiveId" clId="{729CB06C-7D4B-45EF-94C1-313399A4456C}" dt="2024-07-10T01:43:51.901" v="982" actId="478"/>
          <ac:picMkLst>
            <pc:docMk/>
            <pc:sldMk cId="2359320713" sldId="355"/>
            <ac:picMk id="14" creationId="{7E986B4C-4821-8CEF-6ED1-17070FDE4D1F}"/>
          </ac:picMkLst>
        </pc:picChg>
        <pc:picChg chg="add del">
          <ac:chgData name="欣爽 张" userId="e3b58f871dc6a71a" providerId="LiveId" clId="{729CB06C-7D4B-45EF-94C1-313399A4456C}" dt="2024-07-10T01:44:19.966" v="984" actId="478"/>
          <ac:picMkLst>
            <pc:docMk/>
            <pc:sldMk cId="2359320713" sldId="355"/>
            <ac:picMk id="16" creationId="{B7BA31F2-E216-141A-7045-92F637771F0B}"/>
          </ac:picMkLst>
        </pc:picChg>
        <pc:picChg chg="add mod ord">
          <ac:chgData name="欣爽 张" userId="e3b58f871dc6a71a" providerId="LiveId" clId="{729CB06C-7D4B-45EF-94C1-313399A4456C}" dt="2024-07-10T02:48:02.800" v="1338" actId="1076"/>
          <ac:picMkLst>
            <pc:docMk/>
            <pc:sldMk cId="2359320713" sldId="355"/>
            <ac:picMk id="18" creationId="{D265AB88-8AFE-8B00-0676-1815F0EDA71B}"/>
          </ac:picMkLst>
        </pc:picChg>
        <pc:picChg chg="add del mod">
          <ac:chgData name="欣爽 张" userId="e3b58f871dc6a71a" providerId="LiveId" clId="{729CB06C-7D4B-45EF-94C1-313399A4456C}" dt="2024-07-10T02:43:58.154" v="1290" actId="478"/>
          <ac:picMkLst>
            <pc:docMk/>
            <pc:sldMk cId="2359320713" sldId="355"/>
            <ac:picMk id="24" creationId="{5720E5D4-C13E-ADCB-DDA7-6E0D12456AA7}"/>
          </ac:picMkLst>
        </pc:picChg>
        <pc:picChg chg="add del mod">
          <ac:chgData name="欣爽 张" userId="e3b58f871dc6a71a" providerId="LiveId" clId="{729CB06C-7D4B-45EF-94C1-313399A4456C}" dt="2024-07-10T02:45:22.700" v="1299" actId="478"/>
          <ac:picMkLst>
            <pc:docMk/>
            <pc:sldMk cId="2359320713" sldId="355"/>
            <ac:picMk id="26" creationId="{D2A1D8CA-DB06-EBD4-3F79-ED87825D3858}"/>
          </ac:picMkLst>
        </pc:picChg>
        <pc:picChg chg="add mod">
          <ac:chgData name="欣爽 张" userId="e3b58f871dc6a71a" providerId="LiveId" clId="{729CB06C-7D4B-45EF-94C1-313399A4456C}" dt="2024-07-10T02:48:08.077" v="1339" actId="1076"/>
          <ac:picMkLst>
            <pc:docMk/>
            <pc:sldMk cId="2359320713" sldId="355"/>
            <ac:picMk id="28" creationId="{60D941C5-141D-FEEC-AD62-974014147318}"/>
          </ac:picMkLst>
        </pc:picChg>
        <pc:picChg chg="add mod">
          <ac:chgData name="欣爽 张" userId="e3b58f871dc6a71a" providerId="LiveId" clId="{729CB06C-7D4B-45EF-94C1-313399A4456C}" dt="2024-07-10T02:48:08.077" v="1339" actId="1076"/>
          <ac:picMkLst>
            <pc:docMk/>
            <pc:sldMk cId="2359320713" sldId="355"/>
            <ac:picMk id="30" creationId="{28F2B74F-B992-11DD-3214-0D460CB335DD}"/>
          </ac:picMkLst>
        </pc:picChg>
        <pc:picChg chg="add mod">
          <ac:chgData name="欣爽 张" userId="e3b58f871dc6a71a" providerId="LiveId" clId="{729CB06C-7D4B-45EF-94C1-313399A4456C}" dt="2024-07-10T02:48:02.800" v="1338" actId="1076"/>
          <ac:picMkLst>
            <pc:docMk/>
            <pc:sldMk cId="2359320713" sldId="355"/>
            <ac:picMk id="1026" creationId="{07EA200F-9C4B-3760-03FB-9533050DD358}"/>
          </ac:picMkLst>
        </pc:picChg>
      </pc:sldChg>
      <pc:sldChg chg="addSp delSp modSp new mod">
        <pc:chgData name="欣爽 张" userId="e3b58f871dc6a71a" providerId="LiveId" clId="{729CB06C-7D4B-45EF-94C1-313399A4456C}" dt="2024-07-10T03:01:51.754" v="1417" actId="14100"/>
        <pc:sldMkLst>
          <pc:docMk/>
          <pc:sldMk cId="3144208612" sldId="356"/>
        </pc:sldMkLst>
        <pc:spChg chg="mod">
          <ac:chgData name="欣爽 张" userId="e3b58f871dc6a71a" providerId="LiveId" clId="{729CB06C-7D4B-45EF-94C1-313399A4456C}" dt="2024-07-10T01:50:29.216" v="1096"/>
          <ac:spMkLst>
            <pc:docMk/>
            <pc:sldMk cId="3144208612" sldId="356"/>
            <ac:spMk id="2" creationId="{EB299A9D-4F6D-B126-B872-92CD0DF2889A}"/>
          </ac:spMkLst>
        </pc:spChg>
        <pc:spChg chg="add mod">
          <ac:chgData name="欣爽 张" userId="e3b58f871dc6a71a" providerId="LiveId" clId="{729CB06C-7D4B-45EF-94C1-313399A4456C}" dt="2024-07-10T03:01:23.528" v="1413" actId="692"/>
          <ac:spMkLst>
            <pc:docMk/>
            <pc:sldMk cId="3144208612" sldId="356"/>
            <ac:spMk id="7" creationId="{1C38F903-D7D2-2B3B-4064-FA63E6262FFE}"/>
          </ac:spMkLst>
        </pc:spChg>
        <pc:spChg chg="add mod">
          <ac:chgData name="欣爽 张" userId="e3b58f871dc6a71a" providerId="LiveId" clId="{729CB06C-7D4B-45EF-94C1-313399A4456C}" dt="2024-07-10T03:00:41.958" v="1401" actId="14100"/>
          <ac:spMkLst>
            <pc:docMk/>
            <pc:sldMk cId="3144208612" sldId="356"/>
            <ac:spMk id="9" creationId="{E9F3917F-6D51-8801-9276-0EB962EEFFF7}"/>
          </ac:spMkLst>
        </pc:spChg>
        <pc:spChg chg="add mod">
          <ac:chgData name="欣爽 张" userId="e3b58f871dc6a71a" providerId="LiveId" clId="{729CB06C-7D4B-45EF-94C1-313399A4456C}" dt="2024-07-10T02:56:39.019" v="1341" actId="1076"/>
          <ac:spMkLst>
            <pc:docMk/>
            <pc:sldMk cId="3144208612" sldId="356"/>
            <ac:spMk id="17" creationId="{93C4878F-45A8-4458-BBDD-A855FB75EAF3}"/>
          </ac:spMkLst>
        </pc:spChg>
        <pc:spChg chg="add mod">
          <ac:chgData name="欣爽 张" userId="e3b58f871dc6a71a" providerId="LiveId" clId="{729CB06C-7D4B-45EF-94C1-313399A4456C}" dt="2024-07-10T02:56:39.019" v="1341" actId="1076"/>
          <ac:spMkLst>
            <pc:docMk/>
            <pc:sldMk cId="3144208612" sldId="356"/>
            <ac:spMk id="18" creationId="{C371EDEA-88D5-1CF4-AB7B-3B900655F1E7}"/>
          </ac:spMkLst>
        </pc:spChg>
        <pc:spChg chg="add del mod">
          <ac:chgData name="欣爽 张" userId="e3b58f871dc6a71a" providerId="LiveId" clId="{729CB06C-7D4B-45EF-94C1-313399A4456C}" dt="2024-07-10T02:58:34.888" v="1374" actId="478"/>
          <ac:spMkLst>
            <pc:docMk/>
            <pc:sldMk cId="3144208612" sldId="356"/>
            <ac:spMk id="23" creationId="{54898217-7494-2423-F1ED-1AA946189290}"/>
          </ac:spMkLst>
        </pc:spChg>
        <pc:spChg chg="add mod">
          <ac:chgData name="欣爽 张" userId="e3b58f871dc6a71a" providerId="LiveId" clId="{729CB06C-7D4B-45EF-94C1-313399A4456C}" dt="2024-07-10T02:58:17.399" v="1370" actId="14100"/>
          <ac:spMkLst>
            <pc:docMk/>
            <pc:sldMk cId="3144208612" sldId="356"/>
            <ac:spMk id="24" creationId="{2698A897-531D-B244-6549-C44630E9CFE6}"/>
          </ac:spMkLst>
        </pc:spChg>
        <pc:spChg chg="add mod">
          <ac:chgData name="欣爽 张" userId="e3b58f871dc6a71a" providerId="LiveId" clId="{729CB06C-7D4B-45EF-94C1-313399A4456C}" dt="2024-07-10T02:57:45.964" v="1355" actId="14100"/>
          <ac:spMkLst>
            <pc:docMk/>
            <pc:sldMk cId="3144208612" sldId="356"/>
            <ac:spMk id="25" creationId="{E5E64DFF-92E3-FA29-6295-EE355C51B798}"/>
          </ac:spMkLst>
        </pc:spChg>
        <pc:picChg chg="add mod">
          <ac:chgData name="欣爽 张" userId="e3b58f871dc6a71a" providerId="LiveId" clId="{729CB06C-7D4B-45EF-94C1-313399A4456C}" dt="2024-07-10T02:58:23.021" v="1373" actId="1076"/>
          <ac:picMkLst>
            <pc:docMk/>
            <pc:sldMk cId="3144208612" sldId="356"/>
            <ac:picMk id="4" creationId="{6E31184F-4EF5-4C85-12D0-8A984D4EBB2A}"/>
          </ac:picMkLst>
        </pc:picChg>
        <pc:picChg chg="add mod">
          <ac:chgData name="欣爽 张" userId="e3b58f871dc6a71a" providerId="LiveId" clId="{729CB06C-7D4B-45EF-94C1-313399A4456C}" dt="2024-07-10T02:56:46.260" v="1342" actId="1076"/>
          <ac:picMkLst>
            <pc:docMk/>
            <pc:sldMk cId="3144208612" sldId="356"/>
            <ac:picMk id="6" creationId="{AECA31C7-9B93-D38A-7B7A-2BA5F77F58B5}"/>
          </ac:picMkLst>
        </pc:picChg>
        <pc:picChg chg="add mod">
          <ac:chgData name="欣爽 张" userId="e3b58f871dc6a71a" providerId="LiveId" clId="{729CB06C-7D4B-45EF-94C1-313399A4456C}" dt="2024-07-10T02:59:25.777" v="1380" actId="1076"/>
          <ac:picMkLst>
            <pc:docMk/>
            <pc:sldMk cId="3144208612" sldId="356"/>
            <ac:picMk id="11" creationId="{39588FE3-3CAA-A68E-9970-0DBD415D641B}"/>
          </ac:picMkLst>
        </pc:picChg>
        <pc:picChg chg="add mod">
          <ac:chgData name="欣爽 张" userId="e3b58f871dc6a71a" providerId="LiveId" clId="{729CB06C-7D4B-45EF-94C1-313399A4456C}" dt="2024-07-10T02:56:39.019" v="1341" actId="1076"/>
          <ac:picMkLst>
            <pc:docMk/>
            <pc:sldMk cId="3144208612" sldId="356"/>
            <ac:picMk id="13" creationId="{C17DE726-8D0B-97F0-680E-C64BBF312C9F}"/>
          </ac:picMkLst>
        </pc:picChg>
        <pc:picChg chg="add mod">
          <ac:chgData name="欣爽 张" userId="e3b58f871dc6a71a" providerId="LiveId" clId="{729CB06C-7D4B-45EF-94C1-313399A4456C}" dt="2024-07-10T02:56:39.019" v="1341" actId="1076"/>
          <ac:picMkLst>
            <pc:docMk/>
            <pc:sldMk cId="3144208612" sldId="356"/>
            <ac:picMk id="15" creationId="{D91A3EAC-6A23-F86C-1908-1CD3459F9DB0}"/>
          </ac:picMkLst>
        </pc:picChg>
        <pc:picChg chg="add mod">
          <ac:chgData name="欣爽 张" userId="e3b58f871dc6a71a" providerId="LiveId" clId="{729CB06C-7D4B-45EF-94C1-313399A4456C}" dt="2024-07-10T02:57:48.410" v="1364" actId="1035"/>
          <ac:picMkLst>
            <pc:docMk/>
            <pc:sldMk cId="3144208612" sldId="356"/>
            <ac:picMk id="20" creationId="{35518DF5-D9EC-494E-695D-D4532C56BB83}"/>
          </ac:picMkLst>
        </pc:picChg>
        <pc:picChg chg="add del">
          <ac:chgData name="欣爽 张" userId="e3b58f871dc6a71a" providerId="LiveId" clId="{729CB06C-7D4B-45EF-94C1-313399A4456C}" dt="2024-07-10T02:09:58.323" v="1170" actId="22"/>
          <ac:picMkLst>
            <pc:docMk/>
            <pc:sldMk cId="3144208612" sldId="356"/>
            <ac:picMk id="22" creationId="{A8184FBC-49DE-2EF4-6094-F874C64C3D9E}"/>
          </ac:picMkLst>
        </pc:picChg>
        <pc:cxnChg chg="add mod">
          <ac:chgData name="欣爽 张" userId="e3b58f871dc6a71a" providerId="LiveId" clId="{729CB06C-7D4B-45EF-94C1-313399A4456C}" dt="2024-07-10T03:01:51.754" v="1417" actId="14100"/>
          <ac:cxnSpMkLst>
            <pc:docMk/>
            <pc:sldMk cId="3144208612" sldId="356"/>
            <ac:cxnSpMk id="27" creationId="{EB60B51F-628C-67E3-F295-199AF69C9FCD}"/>
          </ac:cxnSpMkLst>
        </pc:cxnChg>
      </pc:sldChg>
      <pc:sldChg chg="addSp modSp new mod">
        <pc:chgData name="欣爽 张" userId="e3b58f871dc6a71a" providerId="LiveId" clId="{729CB06C-7D4B-45EF-94C1-313399A4456C}" dt="2024-07-10T02:19:51.846" v="1237" actId="20577"/>
        <pc:sldMkLst>
          <pc:docMk/>
          <pc:sldMk cId="136438133" sldId="357"/>
        </pc:sldMkLst>
        <pc:spChg chg="mod">
          <ac:chgData name="欣爽 张" userId="e3b58f871dc6a71a" providerId="LiveId" clId="{729CB06C-7D4B-45EF-94C1-313399A4456C}" dt="2024-07-10T02:14:10.806" v="1195"/>
          <ac:spMkLst>
            <pc:docMk/>
            <pc:sldMk cId="136438133" sldId="357"/>
            <ac:spMk id="2" creationId="{CCAB0CCB-C07F-CC15-E2FE-3AB5B717BF48}"/>
          </ac:spMkLst>
        </pc:spChg>
        <pc:spChg chg="add mod">
          <ac:chgData name="欣爽 张" userId="e3b58f871dc6a71a" providerId="LiveId" clId="{729CB06C-7D4B-45EF-94C1-313399A4456C}" dt="2024-07-10T02:19:51.846" v="1237" actId="20577"/>
          <ac:spMkLst>
            <pc:docMk/>
            <pc:sldMk cId="136438133" sldId="357"/>
            <ac:spMk id="6" creationId="{E1AE0A63-EA9D-1E0D-3710-3C2651A05A1A}"/>
          </ac:spMkLst>
        </pc:spChg>
        <pc:picChg chg="add mod">
          <ac:chgData name="欣爽 张" userId="e3b58f871dc6a71a" providerId="LiveId" clId="{729CB06C-7D4B-45EF-94C1-313399A4456C}" dt="2024-07-10T02:15:46.511" v="1207" actId="1076"/>
          <ac:picMkLst>
            <pc:docMk/>
            <pc:sldMk cId="136438133" sldId="357"/>
            <ac:picMk id="4" creationId="{F6DEF69F-ADD6-8C34-5E07-10154FF8AA92}"/>
          </ac:picMkLst>
        </pc:picChg>
        <pc:picChg chg="add mod">
          <ac:chgData name="欣爽 张" userId="e3b58f871dc6a71a" providerId="LiveId" clId="{729CB06C-7D4B-45EF-94C1-313399A4456C}" dt="2024-07-10T02:18:14.691" v="1224" actId="1076"/>
          <ac:picMkLst>
            <pc:docMk/>
            <pc:sldMk cId="136438133" sldId="357"/>
            <ac:picMk id="8" creationId="{4160F3AB-934A-0134-068A-A4E48EF0093E}"/>
          </ac:picMkLst>
        </pc:picChg>
      </pc:sldChg>
      <pc:sldChg chg="addSp modSp new mod">
        <pc:chgData name="欣爽 张" userId="e3b58f871dc6a71a" providerId="LiveId" clId="{729CB06C-7D4B-45EF-94C1-313399A4456C}" dt="2024-07-10T03:05:23.223" v="1439" actId="1076"/>
        <pc:sldMkLst>
          <pc:docMk/>
          <pc:sldMk cId="2904916142" sldId="358"/>
        </pc:sldMkLst>
        <pc:spChg chg="mod">
          <ac:chgData name="欣爽 张" userId="e3b58f871dc6a71a" providerId="LiveId" clId="{729CB06C-7D4B-45EF-94C1-313399A4456C}" dt="2024-07-10T03:04:40.987" v="1434" actId="20577"/>
          <ac:spMkLst>
            <pc:docMk/>
            <pc:sldMk cId="2904916142" sldId="358"/>
            <ac:spMk id="2" creationId="{A1FA37D1-6ADA-3B8A-7A93-ABB4314F156F}"/>
          </ac:spMkLst>
        </pc:spChg>
        <pc:picChg chg="add mod">
          <ac:chgData name="欣爽 张" userId="e3b58f871dc6a71a" providerId="LiveId" clId="{729CB06C-7D4B-45EF-94C1-313399A4456C}" dt="2024-07-10T03:05:23.223" v="1439" actId="1076"/>
          <ac:picMkLst>
            <pc:docMk/>
            <pc:sldMk cId="2904916142" sldId="358"/>
            <ac:picMk id="4" creationId="{8C958EEA-5C32-BE1F-4543-9018F920A21F}"/>
          </ac:picMkLst>
        </pc:picChg>
      </pc:sldChg>
      <pc:sldChg chg="addSp modSp new mod">
        <pc:chgData name="欣爽 张" userId="e3b58f871dc6a71a" providerId="LiveId" clId="{729CB06C-7D4B-45EF-94C1-313399A4456C}" dt="2024-07-10T03:12:36.770" v="1480" actId="113"/>
        <pc:sldMkLst>
          <pc:docMk/>
          <pc:sldMk cId="242709372" sldId="359"/>
        </pc:sldMkLst>
        <pc:spChg chg="mod">
          <ac:chgData name="欣爽 张" userId="e3b58f871dc6a71a" providerId="LiveId" clId="{729CB06C-7D4B-45EF-94C1-313399A4456C}" dt="2024-07-10T03:08:11.112" v="1442" actId="20577"/>
          <ac:spMkLst>
            <pc:docMk/>
            <pc:sldMk cId="242709372" sldId="359"/>
            <ac:spMk id="2" creationId="{9820D7F9-13CB-3AAA-6793-F0CFEE8AA293}"/>
          </ac:spMkLst>
        </pc:spChg>
        <pc:spChg chg="add mod">
          <ac:chgData name="欣爽 张" userId="e3b58f871dc6a71a" providerId="LiveId" clId="{729CB06C-7D4B-45EF-94C1-313399A4456C}" dt="2024-07-10T03:12:20.284" v="1476" actId="20577"/>
          <ac:spMkLst>
            <pc:docMk/>
            <pc:sldMk cId="242709372" sldId="359"/>
            <ac:spMk id="4" creationId="{894E84BA-10EB-86AB-5217-474096316E4C}"/>
          </ac:spMkLst>
        </pc:spChg>
        <pc:spChg chg="add mod">
          <ac:chgData name="欣爽 张" userId="e3b58f871dc6a71a" providerId="LiveId" clId="{729CB06C-7D4B-45EF-94C1-313399A4456C}" dt="2024-07-10T03:12:36.770" v="1480" actId="113"/>
          <ac:spMkLst>
            <pc:docMk/>
            <pc:sldMk cId="242709372" sldId="359"/>
            <ac:spMk id="6" creationId="{A544F079-599C-EF1B-9580-9A68DBEBC498}"/>
          </ac:spMkLst>
        </pc:spChg>
      </pc:sldChg>
      <pc:sldChg chg="addSp modSp new mod">
        <pc:chgData name="欣爽 张" userId="e3b58f871dc6a71a" providerId="LiveId" clId="{729CB06C-7D4B-45EF-94C1-313399A4456C}" dt="2024-07-10T07:36:16.769" v="1483" actId="1076"/>
        <pc:sldMkLst>
          <pc:docMk/>
          <pc:sldMk cId="2587686885" sldId="360"/>
        </pc:sldMkLst>
        <pc:picChg chg="add mod">
          <ac:chgData name="欣爽 张" userId="e3b58f871dc6a71a" providerId="LiveId" clId="{729CB06C-7D4B-45EF-94C1-313399A4456C}" dt="2024-07-10T07:36:16.769" v="1483" actId="1076"/>
          <ac:picMkLst>
            <pc:docMk/>
            <pc:sldMk cId="2587686885" sldId="360"/>
            <ac:picMk id="4" creationId="{0B308736-B118-AAA0-0DE7-007976A153C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388C336-F7C3-27CB-F2BE-A5151FCFE6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56993A-DFF8-AB40-4AF2-83EFA44AA0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74152-70C0-45A1-BD18-3D51FDA212BC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DD3D5A-2517-4BD5-91D2-1F0CC1627A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ACD631-9606-A272-B17E-64E322EE5E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A68F0-BAC2-4DA5-910C-DB0BA853F6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90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BF2D5-E914-4B55-A0CA-63205DB0813B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058F1-B539-4317-BEEC-C644D140C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0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58F1-B539-4317-BEEC-C644D140C92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46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58F1-B539-4317-BEEC-C644D140C92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47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58F1-B539-4317-BEEC-C644D140C92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80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58F1-B539-4317-BEEC-C644D140C9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015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58F1-B539-4317-BEEC-C644D140C92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03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8991" y="108873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4931CF-31D2-4847-BCEF-D27588C423F1}"/>
              </a:ext>
            </a:extLst>
          </p:cNvPr>
          <p:cNvGrpSpPr/>
          <p:nvPr userDrawn="1"/>
        </p:nvGrpSpPr>
        <p:grpSpPr>
          <a:xfrm>
            <a:off x="183830" y="184336"/>
            <a:ext cx="706273" cy="1149159"/>
            <a:chOff x="6322762" y="100290"/>
            <a:chExt cx="1080000" cy="1760164"/>
          </a:xfrm>
        </p:grpSpPr>
        <p:pic>
          <p:nvPicPr>
            <p:cNvPr id="8" name="Picture 2" descr="“南京大学 logo”的图片搜索结果">
              <a:extLst>
                <a:ext uri="{FF2B5EF4-FFF2-40B4-BE49-F238E27FC236}">
                  <a16:creationId xmlns:a16="http://schemas.microsoft.com/office/drawing/2014/main" id="{28E30A32-F7BE-714C-9D37-01B6A7B124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762" y="506423"/>
              <a:ext cx="1080000" cy="1354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DC96C5D-F2DE-304A-AF96-1C4D6F338B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2906"/>
            <a:stretch/>
          </p:blipFill>
          <p:spPr>
            <a:xfrm>
              <a:off x="6322762" y="100290"/>
              <a:ext cx="1080000" cy="349456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36C637-520C-ED48-8364-5A6C3EC6D036}"/>
              </a:ext>
            </a:extLst>
          </p:cNvPr>
          <p:cNvGrpSpPr/>
          <p:nvPr userDrawn="1"/>
        </p:nvGrpSpPr>
        <p:grpSpPr>
          <a:xfrm>
            <a:off x="-13866" y="4766176"/>
            <a:ext cx="12216751" cy="2115049"/>
            <a:chOff x="-10400" y="3574631"/>
            <a:chExt cx="9162563" cy="158628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5E9A0C9-707E-664E-B09D-C82CE9349B41}"/>
                </a:ext>
              </a:extLst>
            </p:cNvPr>
            <p:cNvGrpSpPr/>
            <p:nvPr userDrawn="1"/>
          </p:nvGrpSpPr>
          <p:grpSpPr>
            <a:xfrm>
              <a:off x="-10400" y="3574631"/>
              <a:ext cx="9162563" cy="1586287"/>
              <a:chOff x="-10400" y="3574631"/>
              <a:chExt cx="9162563" cy="158628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22CB6BF-43CA-1443-A33C-A4DA58D0D5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56940" y="3574631"/>
                <a:ext cx="8030120" cy="1578769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1A5584B-C7CC-764B-ABA4-34F074C746D5}"/>
                  </a:ext>
                </a:extLst>
              </p:cNvPr>
              <p:cNvSpPr/>
              <p:nvPr userDrawn="1"/>
            </p:nvSpPr>
            <p:spPr>
              <a:xfrm>
                <a:off x="-10400" y="3622764"/>
                <a:ext cx="647348" cy="1520736"/>
              </a:xfrm>
              <a:prstGeom prst="rect">
                <a:avLst/>
              </a:prstGeom>
              <a:solidFill>
                <a:srgbClr val="A4A3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369A4BE-A5F9-9244-8773-6DCC3CFD7651}"/>
                  </a:ext>
                </a:extLst>
              </p:cNvPr>
              <p:cNvSpPr/>
              <p:nvPr userDrawn="1"/>
            </p:nvSpPr>
            <p:spPr>
              <a:xfrm>
                <a:off x="8504815" y="4809883"/>
                <a:ext cx="647348" cy="343517"/>
              </a:xfrm>
              <a:prstGeom prst="rect">
                <a:avLst/>
              </a:prstGeom>
              <a:solidFill>
                <a:srgbClr val="7675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395FFDB-F51D-F846-B278-8D2613E70277}"/>
                  </a:ext>
                </a:extLst>
              </p:cNvPr>
              <p:cNvSpPr/>
              <p:nvPr userDrawn="1"/>
            </p:nvSpPr>
            <p:spPr>
              <a:xfrm>
                <a:off x="-10400" y="4723716"/>
                <a:ext cx="674700" cy="437202"/>
              </a:xfrm>
              <a:prstGeom prst="rect">
                <a:avLst/>
              </a:prstGeom>
              <a:solidFill>
                <a:srgbClr val="5F5F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E629875-84D0-474E-AD0C-5F801D9ECD6C}"/>
                </a:ext>
              </a:extLst>
            </p:cNvPr>
            <p:cNvSpPr/>
            <p:nvPr userDrawn="1"/>
          </p:nvSpPr>
          <p:spPr>
            <a:xfrm>
              <a:off x="8499537" y="4462250"/>
              <a:ext cx="647348" cy="343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pic>
        <p:nvPicPr>
          <p:cNvPr id="2052" name="Picture 4" descr="Ke Xue @ LAMDA">
            <a:extLst>
              <a:ext uri="{FF2B5EF4-FFF2-40B4-BE49-F238E27FC236}">
                <a16:creationId xmlns:a16="http://schemas.microsoft.com/office/drawing/2014/main" id="{3E774D97-7301-B32C-3A43-0ECE09C8CC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755" y="136524"/>
            <a:ext cx="1719317" cy="7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1878D47-4346-2A99-FB8A-64E7A62E5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991" y="37909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i="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7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2D191-100F-FD64-C6C0-F63F5CC3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9" y="179387"/>
            <a:ext cx="10515600" cy="917229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25F538-4BE8-F8F1-93C3-BEAE9F31350B}"/>
              </a:ext>
            </a:extLst>
          </p:cNvPr>
          <p:cNvSpPr/>
          <p:nvPr userDrawn="1"/>
        </p:nvSpPr>
        <p:spPr>
          <a:xfrm flipV="1">
            <a:off x="404037" y="1096616"/>
            <a:ext cx="7464056" cy="55658"/>
          </a:xfrm>
          <a:prstGeom prst="rect">
            <a:avLst/>
          </a:prstGeom>
          <a:solidFill>
            <a:srgbClr val="5F06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795177-96C1-8AB8-DE9B-247B07507316}"/>
              </a:ext>
            </a:extLst>
          </p:cNvPr>
          <p:cNvSpPr/>
          <p:nvPr userDrawn="1"/>
        </p:nvSpPr>
        <p:spPr>
          <a:xfrm flipV="1">
            <a:off x="5964865" y="1096616"/>
            <a:ext cx="5823098" cy="55658"/>
          </a:xfrm>
          <a:prstGeom prst="rect">
            <a:avLst/>
          </a:prstGeom>
          <a:solidFill>
            <a:srgbClr val="5F06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1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ABE41-80DF-FAE7-D408-454BDEA11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702560"/>
            <a:ext cx="9143999" cy="189947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53A599-F2E2-9675-00C1-AA7052A97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25321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7897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6640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DF46F2-B7DF-7C41-0B53-9C188CBFC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58028A-4133-4688-BEB2-2049C2212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3AB5EA-8193-AB64-A4B3-66D79C7CB72F}"/>
              </a:ext>
            </a:extLst>
          </p:cNvPr>
          <p:cNvSpPr/>
          <p:nvPr userDrawn="1"/>
        </p:nvSpPr>
        <p:spPr>
          <a:xfrm>
            <a:off x="0" y="6450496"/>
            <a:ext cx="12192000" cy="407504"/>
          </a:xfrm>
          <a:prstGeom prst="rect">
            <a:avLst/>
          </a:prstGeom>
          <a:solidFill>
            <a:srgbClr val="5F06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D2F8CC-1DA8-B7B0-90FA-367B3D2BBF05}"/>
              </a:ext>
            </a:extLst>
          </p:cNvPr>
          <p:cNvSpPr txBox="1"/>
          <p:nvPr userDrawn="1"/>
        </p:nvSpPr>
        <p:spPr>
          <a:xfrm>
            <a:off x="69573" y="6462123"/>
            <a:ext cx="121224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fld id="{07222A9A-9CB0-49DE-8BD2-58FB26522427}" type="slidenum">
              <a:rPr lang="en-US" altLang="zh-CN" sz="1800" b="0" baseline="0" smtClean="0">
                <a:solidFill>
                  <a:schemeClr val="bg1"/>
                </a:solidFill>
                <a:latin typeface="MS Reference Sans Serif" panose="020B0604030504040204" pitchFamily="34" charset="0"/>
                <a:cs typeface="Arial" panose="020B0604020202020204" pitchFamily="34" charset="0"/>
              </a:rPr>
              <a:pPr/>
              <a:t>‹#›</a:t>
            </a:fld>
            <a:r>
              <a:rPr lang="en-US" altLang="zh-CN" sz="1800" b="0" baseline="0" dirty="0">
                <a:solidFill>
                  <a:schemeClr val="bg1"/>
                </a:solidFill>
                <a:latin typeface="MS Reference Sans Serif" panose="020B0604030504040204" pitchFamily="34" charset="0"/>
                <a:cs typeface="Arial" panose="020B0604020202020204" pitchFamily="34" charset="0"/>
              </a:rPr>
              <a:t>   			     </a:t>
            </a:r>
            <a:r>
              <a:rPr lang="en-US" altLang="zh-CN" sz="1600" b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Dualformer</a:t>
            </a:r>
            <a:r>
              <a:rPr lang="en-US" altLang="zh-CN" sz="16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Controllable Fast and Slow Thinking by Learning with Randomized Reasoning Traces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0D0ECE-33CD-7C65-98CD-5BF6FD437613}"/>
              </a:ext>
            </a:extLst>
          </p:cNvPr>
          <p:cNvSpPr/>
          <p:nvPr userDrawn="1"/>
        </p:nvSpPr>
        <p:spPr>
          <a:xfrm>
            <a:off x="0" y="6374958"/>
            <a:ext cx="12192000" cy="55658"/>
          </a:xfrm>
          <a:prstGeom prst="rect">
            <a:avLst/>
          </a:prstGeom>
          <a:solidFill>
            <a:srgbClr val="C69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3" r:id="rId2"/>
    <p:sldLayoutId id="2147483649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facebookresearch/searchform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4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withcode.com/dataset/math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meta-llama/llama-recip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4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4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9E54F-E74F-7A99-D3D7-91BF9C2ED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053" y="832268"/>
            <a:ext cx="9793875" cy="23876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Dualformer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: Controllable Fast and Slow Thinking</a:t>
            </a:r>
            <a:b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Learning with Randomized Reasoning Traces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AFDF40-DC9F-B30E-FA33-88BC300D0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080608"/>
            <a:ext cx="6858000" cy="700720"/>
          </a:xfrm>
        </p:spPr>
        <p:txBody>
          <a:bodyPr>
            <a:normAutofit/>
          </a:bodyPr>
          <a:lstStyle/>
          <a:p>
            <a:r>
              <a:rPr lang="en-US" altLang="zh-CN" sz="1600" i="1" dirty="0">
                <a:latin typeface="Arial Narrow" panose="020B0606020202030204" pitchFamily="34" charset="0"/>
              </a:rPr>
              <a:t>arXiv:2410.09918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52EDE3-C921-6EC9-7285-2F1A5E010C79}"/>
              </a:ext>
            </a:extLst>
          </p:cNvPr>
          <p:cNvSpPr txBox="1"/>
          <p:nvPr/>
        </p:nvSpPr>
        <p:spPr>
          <a:xfrm>
            <a:off x="3036789" y="3638132"/>
            <a:ext cx="6108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altLang="zh-CN" sz="16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FAIR at Meta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74328F-F693-7E15-A8B3-F334FB461F11}"/>
              </a:ext>
            </a:extLst>
          </p:cNvPr>
          <p:cNvSpPr txBox="1"/>
          <p:nvPr/>
        </p:nvSpPr>
        <p:spPr>
          <a:xfrm>
            <a:off x="8891477" y="4989173"/>
            <a:ext cx="41121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>
                <a:latin typeface="Yu Gothic UI Semilight" panose="020B0400000000000000" pitchFamily="34" charset="-128"/>
                <a:ea typeface="Yu Gothic UI Semilight" panose="020B0400000000000000" pitchFamily="34" charset="-128"/>
                <a:cs typeface="Arial" panose="020B0604020202020204" pitchFamily="34" charset="0"/>
              </a:rPr>
              <a:t>Presented by Xin-Shuang Zhang</a:t>
            </a:r>
          </a:p>
        </p:txBody>
      </p:sp>
    </p:spTree>
    <p:extLst>
      <p:ext uri="{BB962C8B-B14F-4D97-AF65-F5344CB8AC3E}">
        <p14:creationId xmlns:p14="http://schemas.microsoft.com/office/powerpoint/2010/main" val="82433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10554-0112-177F-E73E-953857449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5B4D2-2752-2F8A-0FF1-134085EB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Generation (Fast Mode)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94FD87-EEBA-1E41-8A68-A2372D8F4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34" y="1360264"/>
            <a:ext cx="4367960" cy="43679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0F5C0D-000A-06B9-D0FF-61E79DBC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940"/>
          <a:stretch/>
        </p:blipFill>
        <p:spPr>
          <a:xfrm>
            <a:off x="5297474" y="1892859"/>
            <a:ext cx="6396392" cy="24826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4723C2-9DE6-D92E-9617-597A9414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469"/>
          <a:stretch/>
        </p:blipFill>
        <p:spPr>
          <a:xfrm>
            <a:off x="5297474" y="4476376"/>
            <a:ext cx="6396392" cy="79842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87262C-CC14-569E-8AE4-61B0F54B3708}"/>
              </a:ext>
            </a:extLst>
          </p:cNvPr>
          <p:cNvSpPr/>
          <p:nvPr/>
        </p:nvSpPr>
        <p:spPr>
          <a:xfrm>
            <a:off x="6695524" y="1957268"/>
            <a:ext cx="2357792" cy="17381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9912D9-6AD2-5F85-E1B5-3F1B6D67FAA7}"/>
              </a:ext>
            </a:extLst>
          </p:cNvPr>
          <p:cNvSpPr txBox="1"/>
          <p:nvPr/>
        </p:nvSpPr>
        <p:spPr>
          <a:xfrm>
            <a:off x="351412" y="1345150"/>
            <a:ext cx="39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Inject a control token(</a:t>
            </a:r>
            <a:r>
              <a:rPr lang="en-US" dirty="0">
                <a:latin typeface="Amasis MT Pro Medium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plan</a:t>
            </a:r>
            <a:r>
              <a:rPr lang="en-US" dirty="0"/>
              <a:t>) after </a:t>
            </a:r>
            <a:r>
              <a:rPr lang="en-US" dirty="0" err="1">
                <a:latin typeface="Amasis MT Pro Medium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bos</a:t>
            </a:r>
            <a:endParaRPr lang="en-US" dirty="0">
              <a:latin typeface="Amasis MT Pro Medium" panose="020F05020202040302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4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C533D-2388-7B12-93C3-7E247DD6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21D921-9FF3-A1DB-AFC0-BA73ED268B68}"/>
              </a:ext>
            </a:extLst>
          </p:cNvPr>
          <p:cNvSpPr txBox="1"/>
          <p:nvPr/>
        </p:nvSpPr>
        <p:spPr>
          <a:xfrm>
            <a:off x="289056" y="1265115"/>
            <a:ext cx="1091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2"/>
              </a:rPr>
              <a:t>facebookresearch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searchformer</a:t>
            </a:r>
            <a:r>
              <a:rPr lang="en-US" sz="1400" dirty="0">
                <a:hlinkClick r:id="rId2"/>
              </a:rPr>
              <a:t>: Official codebase for the paper "Beyond A* Better Planning with Transformers via Search Dynamics Bootstrapping".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EDD0C56-6E04-21F7-41A6-15F33AA9857F}"/>
                  </a:ext>
                </a:extLst>
              </p:cNvPr>
              <p:cNvSpPr txBox="1"/>
              <p:nvPr/>
            </p:nvSpPr>
            <p:spPr>
              <a:xfrm>
                <a:off x="361509" y="1741391"/>
                <a:ext cx="10414808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Following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Lehnert et al. (2024), </a:t>
                </a:r>
                <a:r>
                  <a:rPr lang="en-US" dirty="0"/>
                  <a:t>datasets contain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training examples with complete A* search trace.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EDD0C56-6E04-21F7-41A6-15F33AA98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09" y="1741391"/>
                <a:ext cx="10414808" cy="372410"/>
              </a:xfrm>
              <a:prstGeom prst="rect">
                <a:avLst/>
              </a:prstGeom>
              <a:blipFill>
                <a:blip r:embed="rId3"/>
                <a:stretch>
                  <a:fillRect l="-468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DDE1755-2A6E-E8E4-C824-D0681B507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39" y="2372831"/>
            <a:ext cx="5124891" cy="16988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C0F01ED-8FDC-13F6-84F7-BB146A3491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820"/>
          <a:stretch/>
        </p:blipFill>
        <p:spPr>
          <a:xfrm>
            <a:off x="5890174" y="2372831"/>
            <a:ext cx="5400021" cy="17111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AA6ADB1-86A4-0818-5B6A-37BD58B59B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4678"/>
          <a:stretch/>
        </p:blipFill>
        <p:spPr>
          <a:xfrm>
            <a:off x="6082177" y="4320953"/>
            <a:ext cx="5124891" cy="185298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905775D-F28F-148B-D617-12C5A9BD5A58}"/>
              </a:ext>
            </a:extLst>
          </p:cNvPr>
          <p:cNvSpPr txBox="1"/>
          <p:nvPr/>
        </p:nvSpPr>
        <p:spPr>
          <a:xfrm>
            <a:off x="658696" y="4330675"/>
            <a:ext cx="4910217" cy="125444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Comparison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</a:t>
            </a:r>
            <a:r>
              <a:rPr lang="en-US" altLang="zh-CN" sz="1600" dirty="0"/>
              <a:t>ast mode (</a:t>
            </a:r>
            <a:r>
              <a:rPr lang="en-US" altLang="zh-CN" sz="1600" dirty="0" err="1">
                <a:latin typeface="Amasis MT Pro Medium" panose="02040604050005020304" pitchFamily="18" charset="0"/>
              </a:rPr>
              <a:t>Dualformer</a:t>
            </a:r>
            <a:r>
              <a:rPr lang="en-US" altLang="zh-CN" sz="1600" dirty="0"/>
              <a:t>)  VS  </a:t>
            </a:r>
            <a:r>
              <a:rPr lang="en-US" sz="1600" b="1" dirty="0"/>
              <a:t>Solution-Only model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Slow mode (</a:t>
            </a:r>
            <a:r>
              <a:rPr lang="en-US" sz="1600" dirty="0" err="1">
                <a:latin typeface="Amasis MT Pro Medium" panose="02040604050005020304" pitchFamily="18" charset="0"/>
              </a:rPr>
              <a:t>Dualformer</a:t>
            </a:r>
            <a:r>
              <a:rPr lang="en-US" sz="1600" dirty="0"/>
              <a:t>)  VS  </a:t>
            </a:r>
            <a:r>
              <a:rPr lang="en-US" sz="1600" b="1" dirty="0"/>
              <a:t>Complete-Trace model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Auto mode (</a:t>
            </a:r>
            <a:r>
              <a:rPr lang="en-US" sz="1600" dirty="0" err="1">
                <a:latin typeface="Amasis MT Pro Medium" panose="02040604050005020304" pitchFamily="18" charset="0"/>
              </a:rPr>
              <a:t>Dualformer</a:t>
            </a:r>
            <a:r>
              <a:rPr lang="en-US" sz="1600" dirty="0"/>
              <a:t>) outperforms all models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57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876A1-DBE4-177B-FE0B-FC0C29C55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>
            <a:extLst>
              <a:ext uri="{FF2B5EF4-FFF2-40B4-BE49-F238E27FC236}">
                <a16:creationId xmlns:a16="http://schemas.microsoft.com/office/drawing/2014/main" id="{C81535A1-2DB0-9190-7C9D-B2F816906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>
            <a:extLst>
              <a:ext uri="{FF2B5EF4-FFF2-40B4-BE49-F238E27FC236}">
                <a16:creationId xmlns:a16="http://schemas.microsoft.com/office/drawing/2014/main" id="{AF8C630B-138F-06E7-8F0F-7B59BBE5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59265AC-F337-6DFF-09AE-90F6A3654D21}"/>
              </a:ext>
            </a:extLst>
          </p:cNvPr>
          <p:cNvSpPr txBox="1"/>
          <p:nvPr/>
        </p:nvSpPr>
        <p:spPr>
          <a:xfrm>
            <a:off x="2182460" y="2555123"/>
            <a:ext cx="7827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/>
              <a:t>Section 3</a:t>
            </a:r>
          </a:p>
          <a:p>
            <a:pPr algn="ctr"/>
            <a:r>
              <a:rPr lang="en-US" altLang="zh-CN" sz="5400" dirty="0"/>
              <a:t>Application to LLM Training</a:t>
            </a:r>
            <a:endParaRPr lang="zh-CN" altLang="en-US" sz="3200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3" name="Picture 4" descr="Ke Xue @ LAMDA">
            <a:extLst>
              <a:ext uri="{FF2B5EF4-FFF2-40B4-BE49-F238E27FC236}">
                <a16:creationId xmlns:a16="http://schemas.microsoft.com/office/drawing/2014/main" id="{B4EC26A1-AEF6-9201-BA7E-91423EEF7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1" y="245854"/>
            <a:ext cx="1719317" cy="7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460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04E8-2539-6CCD-DEEA-0C2359DBD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9F82D-30E4-88A6-C9D5-E2623670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595F34-E1FC-7F9E-C0DB-480BDB53FE21}"/>
              </a:ext>
            </a:extLst>
          </p:cNvPr>
          <p:cNvSpPr txBox="1"/>
          <p:nvPr/>
        </p:nvSpPr>
        <p:spPr>
          <a:xfrm>
            <a:off x="361509" y="1379536"/>
            <a:ext cx="11238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Does the structured trace dropping technique generalize to LLMs trained on natural language datasets?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C5AC02-E937-8B43-1B76-099BC890FF6D}"/>
              </a:ext>
            </a:extLst>
          </p:cNvPr>
          <p:cNvSpPr txBox="1"/>
          <p:nvPr/>
        </p:nvSpPr>
        <p:spPr>
          <a:xfrm>
            <a:off x="1012641" y="2221765"/>
            <a:ext cx="689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  <a:hlinkClick r:id="rId2"/>
              </a:rPr>
              <a:t>MATH Dataset</a:t>
            </a:r>
            <a:r>
              <a:rPr lang="en-US" b="1" dirty="0">
                <a:highlight>
                  <a:srgbClr val="FFFF00"/>
                </a:highlight>
              </a:rPr>
              <a:t>  </a:t>
            </a:r>
            <a:r>
              <a:rPr lang="en-US" dirty="0">
                <a:highlight>
                  <a:srgbClr val="FFFF00"/>
                </a:highlight>
              </a:rPr>
              <a:t>(Math questions and brief answers)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F9558984-4106-C4A5-0C17-AFB42A425463}"/>
              </a:ext>
            </a:extLst>
          </p:cNvPr>
          <p:cNvSpPr/>
          <p:nvPr/>
        </p:nvSpPr>
        <p:spPr>
          <a:xfrm>
            <a:off x="2728086" y="2653478"/>
            <a:ext cx="279610" cy="6801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5068B4-3987-3ABF-58F2-7D6C269A2ED5}"/>
              </a:ext>
            </a:extLst>
          </p:cNvPr>
          <p:cNvSpPr txBox="1"/>
          <p:nvPr/>
        </p:nvSpPr>
        <p:spPr>
          <a:xfrm>
            <a:off x="3007696" y="2750123"/>
            <a:ext cx="6109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Synthesize using LLM (search-augmented?)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7EB4D9-EB66-8099-2D89-232128C55BE8}"/>
              </a:ext>
            </a:extLst>
          </p:cNvPr>
          <p:cNvSpPr txBox="1"/>
          <p:nvPr/>
        </p:nvSpPr>
        <p:spPr>
          <a:xfrm>
            <a:off x="1012640" y="3441248"/>
            <a:ext cx="82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Aug-MATH Dataset </a:t>
            </a:r>
            <a:r>
              <a:rPr lang="en-US" dirty="0">
                <a:highlight>
                  <a:srgbClr val="FFFF00"/>
                </a:highlight>
              </a:rPr>
              <a:t>(Math questions and answers with </a:t>
            </a:r>
            <a:r>
              <a:rPr lang="en-US" b="1" dirty="0">
                <a:highlight>
                  <a:srgbClr val="FFFF00"/>
                </a:highlight>
              </a:rPr>
              <a:t>detailed reasoning steps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5865562E-6CE7-ED4A-790E-2A98A6E71A46}"/>
              </a:ext>
            </a:extLst>
          </p:cNvPr>
          <p:cNvSpPr/>
          <p:nvPr/>
        </p:nvSpPr>
        <p:spPr>
          <a:xfrm>
            <a:off x="2728086" y="3980599"/>
            <a:ext cx="279610" cy="6801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76BECF-31AE-C227-2F0D-ED78FD0E03F8}"/>
              </a:ext>
            </a:extLst>
          </p:cNvPr>
          <p:cNvSpPr txBox="1"/>
          <p:nvPr/>
        </p:nvSpPr>
        <p:spPr>
          <a:xfrm>
            <a:off x="3041073" y="4098811"/>
            <a:ext cx="6109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Randomized training procedure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8C0C8D6-A746-2BE6-58A8-7BE8972CFF8D}"/>
              </a:ext>
            </a:extLst>
          </p:cNvPr>
          <p:cNvSpPr txBox="1"/>
          <p:nvPr/>
        </p:nvSpPr>
        <p:spPr>
          <a:xfrm>
            <a:off x="1012640" y="4691902"/>
            <a:ext cx="689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Finetune LLM</a:t>
            </a:r>
            <a:r>
              <a:rPr lang="en-US" altLang="zh-CN" b="1" dirty="0">
                <a:highlight>
                  <a:srgbClr val="FFFF00"/>
                </a:highlight>
              </a:rPr>
              <a:t>s to solve math problems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0981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/>
      <p:bldP spid="14" grpId="0"/>
      <p:bldP spid="17" grpId="0" animBg="1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89A84-26BB-2A20-6723-60E281E3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Generation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6D3CA2-3D02-C28C-CCC6-06C8112A9B74}"/>
              </a:ext>
            </a:extLst>
          </p:cNvPr>
          <p:cNvSpPr txBox="1"/>
          <p:nvPr/>
        </p:nvSpPr>
        <p:spPr>
          <a:xfrm>
            <a:off x="1032731" y="1704457"/>
            <a:ext cx="2199726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20F0502020204030204" pitchFamily="2" charset="-78"/>
                <a:cs typeface="Aldhabi" panose="020F0502020204030204" pitchFamily="2" charset="-78"/>
              </a:rPr>
              <a:t>MATH </a:t>
            </a:r>
            <a:r>
              <a:rPr lang="en-US" dirty="0"/>
              <a:t>dataset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ldhabi" panose="020F0502020204030204" pitchFamily="2" charset="-78"/>
              <a:cs typeface="Aldhabi" panose="020F0502020204030204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7500 training examples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5000 testing examples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9BC056-C5E4-EBDF-E11B-B17B06C5CC38}"/>
              </a:ext>
            </a:extLst>
          </p:cNvPr>
          <p:cNvSpPr txBox="1"/>
          <p:nvPr/>
        </p:nvSpPr>
        <p:spPr>
          <a:xfrm>
            <a:off x="3508199" y="2811211"/>
            <a:ext cx="1984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Llama-3.1-70B -Instruct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E27D24-B413-0274-F22A-92DBE898F97F}"/>
              </a:ext>
            </a:extLst>
          </p:cNvPr>
          <p:cNvSpPr txBox="1"/>
          <p:nvPr/>
        </p:nvSpPr>
        <p:spPr>
          <a:xfrm>
            <a:off x="5619309" y="1694585"/>
            <a:ext cx="2359365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20F0502020204030204" pitchFamily="2" charset="-78"/>
                <a:cs typeface="Aldhabi" panose="020F0502020204030204" pitchFamily="2" charset="-78"/>
              </a:rPr>
              <a:t>Aug-MATH </a:t>
            </a:r>
            <a:r>
              <a:rPr lang="en-US" dirty="0"/>
              <a:t>dataset</a:t>
            </a:r>
            <a:endParaRPr lang="en-US" dirty="0">
              <a:latin typeface="Aldhabi" panose="020F0502020204030204" pitchFamily="2" charset="-78"/>
              <a:cs typeface="Aldhabi" panose="020F0502020204030204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4×7500 training examples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5000 testing examples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5D1EAA-0C2C-31F6-3B96-C3579A77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7" y="3643526"/>
            <a:ext cx="6652555" cy="2262112"/>
          </a:xfrm>
          <a:prstGeom prst="rect">
            <a:avLst/>
          </a:prstGeom>
        </p:spPr>
      </p:pic>
      <p:sp>
        <p:nvSpPr>
          <p:cNvPr id="15" name="箭头: 下弧形 14">
            <a:extLst>
              <a:ext uri="{FF2B5EF4-FFF2-40B4-BE49-F238E27FC236}">
                <a16:creationId xmlns:a16="http://schemas.microsoft.com/office/drawing/2014/main" id="{692CB07B-DA43-4FB0-B5AE-6B88D792CA41}"/>
              </a:ext>
            </a:extLst>
          </p:cNvPr>
          <p:cNvSpPr/>
          <p:nvPr/>
        </p:nvSpPr>
        <p:spPr>
          <a:xfrm>
            <a:off x="2395576" y="2668436"/>
            <a:ext cx="4209263" cy="898481"/>
          </a:xfrm>
          <a:prstGeom prst="curved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AutoShape 2" descr="meta-llama/Meta-Llama-3-70B-Instruct - Voice - DeepInfra">
            <a:extLst>
              <a:ext uri="{FF2B5EF4-FFF2-40B4-BE49-F238E27FC236}">
                <a16:creationId xmlns:a16="http://schemas.microsoft.com/office/drawing/2014/main" id="{6686EA85-F59E-9A36-2658-7588099561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9376" y="349112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9F1620-C4C9-B23B-2E8C-13D39AEB9D43}"/>
              </a:ext>
            </a:extLst>
          </p:cNvPr>
          <p:cNvSpPr txBox="1"/>
          <p:nvPr/>
        </p:nvSpPr>
        <p:spPr>
          <a:xfrm>
            <a:off x="2657681" y="3035175"/>
            <a:ext cx="389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Rewrite solutions to include intermediate steps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7463F95-0804-30A0-A8E5-FAE42290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342" y="3330799"/>
            <a:ext cx="7113052" cy="1948244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56BC448F-0649-E2BF-1F4B-5B42386F1CCC}"/>
              </a:ext>
            </a:extLst>
          </p:cNvPr>
          <p:cNvSpPr/>
          <p:nvPr/>
        </p:nvSpPr>
        <p:spPr>
          <a:xfrm>
            <a:off x="6151418" y="4180433"/>
            <a:ext cx="808602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A9370B6-BD6F-1DAA-387A-43A9F7973B8D}"/>
              </a:ext>
            </a:extLst>
          </p:cNvPr>
          <p:cNvSpPr/>
          <p:nvPr/>
        </p:nvSpPr>
        <p:spPr>
          <a:xfrm>
            <a:off x="8909039" y="4180433"/>
            <a:ext cx="537242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551C736-59E8-0567-99A5-4B88FC2A8648}"/>
              </a:ext>
            </a:extLst>
          </p:cNvPr>
          <p:cNvSpPr/>
          <p:nvPr/>
        </p:nvSpPr>
        <p:spPr>
          <a:xfrm>
            <a:off x="10410461" y="4180433"/>
            <a:ext cx="1129115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箭头: 下弧形 27">
            <a:extLst>
              <a:ext uri="{FF2B5EF4-FFF2-40B4-BE49-F238E27FC236}">
                <a16:creationId xmlns:a16="http://schemas.microsoft.com/office/drawing/2014/main" id="{D2FB6C1B-B8F8-4C66-2D57-9357FA2961F9}"/>
              </a:ext>
            </a:extLst>
          </p:cNvPr>
          <p:cNvSpPr/>
          <p:nvPr/>
        </p:nvSpPr>
        <p:spPr>
          <a:xfrm>
            <a:off x="4301584" y="4629078"/>
            <a:ext cx="2416611" cy="538261"/>
          </a:xfrm>
          <a:prstGeom prst="curvedUpArrow">
            <a:avLst>
              <a:gd name="adj1" fmla="val 25000"/>
              <a:gd name="adj2" fmla="val 50000"/>
              <a:gd name="adj3" fmla="val 17408"/>
            </a:avLst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箭头: 下弧形 28">
            <a:extLst>
              <a:ext uri="{FF2B5EF4-FFF2-40B4-BE49-F238E27FC236}">
                <a16:creationId xmlns:a16="http://schemas.microsoft.com/office/drawing/2014/main" id="{7B73814D-F009-3C34-2110-A662E908B4FD}"/>
              </a:ext>
            </a:extLst>
          </p:cNvPr>
          <p:cNvSpPr/>
          <p:nvPr/>
        </p:nvSpPr>
        <p:spPr>
          <a:xfrm rot="20781787">
            <a:off x="6609521" y="5104515"/>
            <a:ext cx="3477267" cy="786621"/>
          </a:xfrm>
          <a:prstGeom prst="curvedUpArrow">
            <a:avLst>
              <a:gd name="adj1" fmla="val 25000"/>
              <a:gd name="adj2" fmla="val 50000"/>
              <a:gd name="adj3" fmla="val 17293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7F918F0-6651-0510-C7E7-4555518A9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67" y="1685107"/>
            <a:ext cx="1113009" cy="111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7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2" grpId="0"/>
      <p:bldP spid="15" grpId="0" animBg="1"/>
      <p:bldP spid="11" grpId="0"/>
      <p:bldP spid="20" grpId="0" animBg="1"/>
      <p:bldP spid="21" grpId="0" animBg="1"/>
      <p:bldP spid="22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BDAE2-AD29-73CB-740C-12E29F472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ldhabi" panose="01000000000000000000" pitchFamily="2" charset="-78"/>
                <a:cs typeface="Aldhabi" panose="01000000000000000000" pitchFamily="2" charset="-78"/>
              </a:rPr>
              <a:t>Aug-MATH </a:t>
            </a:r>
            <a:r>
              <a:rPr lang="en-US" sz="3600" dirty="0">
                <a:latin typeface="+mn-lt"/>
                <a:cs typeface="Aldhabi" panose="01000000000000000000" pitchFamily="2" charset="-78"/>
              </a:rPr>
              <a:t>Dataset</a:t>
            </a:r>
            <a:r>
              <a:rPr lang="en-US" sz="54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endParaRPr lang="en-US" sz="44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4D4F27-D99A-227E-2932-0758FD1E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05" y="1216035"/>
            <a:ext cx="4257336" cy="51025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622D2C-B083-BB1E-3FBE-720BD72C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529" y="1210955"/>
            <a:ext cx="3826767" cy="51213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5AE4D0-BA56-1583-F67E-8E34A7BF40AC}"/>
              </a:ext>
            </a:extLst>
          </p:cNvPr>
          <p:cNvSpPr txBox="1"/>
          <p:nvPr/>
        </p:nvSpPr>
        <p:spPr>
          <a:xfrm>
            <a:off x="8892296" y="3287006"/>
            <a:ext cx="33395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6-10 intermediate reasoning steps on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every step might contain multiple sentences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4CF9B80-F2DB-0CEE-E9A9-6AF166B4469B}"/>
              </a:ext>
            </a:extLst>
          </p:cNvPr>
          <p:cNvSpPr/>
          <p:nvPr/>
        </p:nvSpPr>
        <p:spPr>
          <a:xfrm>
            <a:off x="577713" y="1559560"/>
            <a:ext cx="4033520" cy="34036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D3C6C1E-99BA-1793-128D-2F3938F5FC95}"/>
              </a:ext>
            </a:extLst>
          </p:cNvPr>
          <p:cNvSpPr/>
          <p:nvPr/>
        </p:nvSpPr>
        <p:spPr>
          <a:xfrm>
            <a:off x="577713" y="1892925"/>
            <a:ext cx="4033520" cy="3387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A0F95FD-5BC7-2CAC-41DF-540C013FEE33}"/>
              </a:ext>
            </a:extLst>
          </p:cNvPr>
          <p:cNvSpPr/>
          <p:nvPr/>
        </p:nvSpPr>
        <p:spPr>
          <a:xfrm>
            <a:off x="577713" y="2231995"/>
            <a:ext cx="4033520" cy="16068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FB15E42-223D-5AF3-69F5-A0D6FE499F53}"/>
              </a:ext>
            </a:extLst>
          </p:cNvPr>
          <p:cNvSpPr/>
          <p:nvPr/>
        </p:nvSpPr>
        <p:spPr>
          <a:xfrm>
            <a:off x="577713" y="2392680"/>
            <a:ext cx="4033520" cy="518823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59D747F-0D81-0BD3-996E-7830152DB185}"/>
              </a:ext>
            </a:extLst>
          </p:cNvPr>
          <p:cNvSpPr/>
          <p:nvPr/>
        </p:nvSpPr>
        <p:spPr>
          <a:xfrm>
            <a:off x="577713" y="2906423"/>
            <a:ext cx="4033520" cy="238097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E0E0E2A-2D48-3852-BE81-FEA5DD1C725A}"/>
              </a:ext>
            </a:extLst>
          </p:cNvPr>
          <p:cNvSpPr/>
          <p:nvPr/>
        </p:nvSpPr>
        <p:spPr>
          <a:xfrm>
            <a:off x="577713" y="3144890"/>
            <a:ext cx="4033520" cy="28035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0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ECB5E-FBFD-0EC6-7C6F-A14CE98A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Finetun</a:t>
            </a:r>
            <a:r>
              <a:rPr lang="en-US" altLang="zh-CN" dirty="0"/>
              <a:t>e</a:t>
            </a:r>
            <a:r>
              <a:rPr lang="en-US" dirty="0"/>
              <a:t> Details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9BC215-5933-D4FF-6E73-FEF50B050785}"/>
              </a:ext>
            </a:extLst>
          </p:cNvPr>
          <p:cNvSpPr txBox="1"/>
          <p:nvPr/>
        </p:nvSpPr>
        <p:spPr>
          <a:xfrm>
            <a:off x="477982" y="1353326"/>
            <a:ext cx="1114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use the implementation provided at </a:t>
            </a:r>
            <a:r>
              <a:rPr lang="en-US" dirty="0">
                <a:hlinkClick r:id="rId2"/>
              </a:rPr>
              <a:t>meta-llama/llama-recipes </a:t>
            </a:r>
            <a:r>
              <a:rPr lang="en-US" dirty="0"/>
              <a:t> for finetuning the models.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17513A6-5D8E-4925-776F-1A29E1346D5D}"/>
                  </a:ext>
                </a:extLst>
              </p:cNvPr>
              <p:cNvSpPr txBox="1"/>
              <p:nvPr/>
            </p:nvSpPr>
            <p:spPr>
              <a:xfrm>
                <a:off x="780261" y="1922745"/>
                <a:ext cx="9270581" cy="1732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Models</a:t>
                </a:r>
                <a:r>
                  <a:rPr lang="en-US" dirty="0"/>
                  <a:t>: Llama-3-8B/Mistral-7B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Train set</a:t>
                </a:r>
                <a:r>
                  <a:rPr lang="en-US" dirty="0"/>
                  <a:t>: </a:t>
                </a:r>
                <a:r>
                  <a:rPr lang="en-US" u="sng" dirty="0"/>
                  <a:t>randomly drop each reasoning step with probability </a:t>
                </a: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u="sng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Training</a:t>
                </a:r>
                <a:r>
                  <a:rPr lang="en-US" dirty="0"/>
                  <a:t>: 2 epochs, using a batch size of 32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Optimizer</a:t>
                </a:r>
                <a:r>
                  <a:rPr lang="en-US" dirty="0"/>
                  <a:t>: </a:t>
                </a:r>
                <a:r>
                  <a:rPr lang="en-US" dirty="0" err="1"/>
                  <a:t>AdamW</a:t>
                </a:r>
                <a:endParaRPr lang="en-US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Learning Rates</a:t>
                </a:r>
                <a:r>
                  <a:rPr lang="en-US" dirty="0"/>
                  <a:t>: 5e−6/8e−6  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17513A6-5D8E-4925-776F-1A29E1346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61" y="1922745"/>
                <a:ext cx="9270581" cy="1732141"/>
              </a:xfrm>
              <a:prstGeom prst="rect">
                <a:avLst/>
              </a:prstGeom>
              <a:blipFill>
                <a:blip r:embed="rId3"/>
                <a:stretch>
                  <a:fillRect l="-460" b="-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7D4115D-A62A-3DFE-4F53-1C3BC518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14" y="3938298"/>
            <a:ext cx="10200094" cy="1566376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EFAAB111-4D26-A8AD-80C2-25C0CD4F7882}"/>
              </a:ext>
            </a:extLst>
          </p:cNvPr>
          <p:cNvSpPr/>
          <p:nvPr/>
        </p:nvSpPr>
        <p:spPr>
          <a:xfrm>
            <a:off x="5863304" y="4721487"/>
            <a:ext cx="1113717" cy="351814"/>
          </a:xfrm>
          <a:prstGeom prst="ellipse">
            <a:avLst/>
          </a:prstGeom>
          <a:noFill/>
          <a:ln>
            <a:solidFill>
              <a:srgbClr val="4472C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674ED45-7881-11D1-E982-A6CECB6CDC41}"/>
              </a:ext>
            </a:extLst>
          </p:cNvPr>
          <p:cNvSpPr/>
          <p:nvPr/>
        </p:nvSpPr>
        <p:spPr>
          <a:xfrm>
            <a:off x="2019612" y="4941899"/>
            <a:ext cx="1199681" cy="431343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C93015F-6AE4-A0CF-B965-59D2327054C1}"/>
              </a:ext>
            </a:extLst>
          </p:cNvPr>
          <p:cNvSpPr/>
          <p:nvPr/>
        </p:nvSpPr>
        <p:spPr>
          <a:xfrm>
            <a:off x="3341617" y="4945896"/>
            <a:ext cx="1441980" cy="431343"/>
          </a:xfrm>
          <a:prstGeom prst="ellipse">
            <a:avLst/>
          </a:prstGeom>
          <a:noFill/>
          <a:ln>
            <a:solidFill>
              <a:srgbClr val="4472C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01588CB8-E44B-1A7A-FD61-9C4687895377}"/>
              </a:ext>
            </a:extLst>
          </p:cNvPr>
          <p:cNvCxnSpPr>
            <a:cxnSpLocks/>
          </p:cNvCxnSpPr>
          <p:nvPr/>
        </p:nvCxnSpPr>
        <p:spPr>
          <a:xfrm rot="5400000">
            <a:off x="2767910" y="2563990"/>
            <a:ext cx="2385997" cy="2349212"/>
          </a:xfrm>
          <a:prstGeom prst="curvedConnector3">
            <a:avLst>
              <a:gd name="adj1" fmla="val 59502"/>
            </a:avLst>
          </a:prstGeom>
          <a:ln w="127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64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17FEE-7162-DD60-5B06-7C611A4A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F9C0D5-A6B5-200D-2D4F-B32EAE43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299"/>
          <a:stretch/>
        </p:blipFill>
        <p:spPr>
          <a:xfrm>
            <a:off x="414408" y="3280709"/>
            <a:ext cx="8496918" cy="1261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622852-2FD2-7724-B152-8D918F8E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62" b="36836"/>
          <a:stretch/>
        </p:blipFill>
        <p:spPr>
          <a:xfrm>
            <a:off x="414408" y="1852440"/>
            <a:ext cx="8496918" cy="12613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2E2135-35A6-3764-09D7-1D0A738492B7}"/>
              </a:ext>
            </a:extLst>
          </p:cNvPr>
          <p:cNvSpPr txBox="1"/>
          <p:nvPr/>
        </p:nvSpPr>
        <p:spPr>
          <a:xfrm>
            <a:off x="414408" y="1316172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use </a:t>
            </a:r>
            <a:r>
              <a:rPr lang="en-US" b="1" dirty="0"/>
              <a:t>zero-shot prompting </a:t>
            </a:r>
            <a:r>
              <a:rPr lang="en-US" dirty="0"/>
              <a:t>when evaluating the models: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51AD37-A1F5-EC7C-6E92-00FFBFF94679}"/>
              </a:ext>
            </a:extLst>
          </p:cNvPr>
          <p:cNvSpPr txBox="1"/>
          <p:nvPr/>
        </p:nvSpPr>
        <p:spPr>
          <a:xfrm>
            <a:off x="414408" y="4708978"/>
            <a:ext cx="9621321" cy="106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Performance Measurement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Greedy@1 </a:t>
            </a:r>
            <a:r>
              <a:rPr lang="en-US" dirty="0"/>
              <a:t>metric: generate 1 response using a temperature of 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pass@20 </a:t>
            </a:r>
            <a:r>
              <a:rPr lang="en-US" dirty="0"/>
              <a:t>metric: randomly sample 20 responses using a temperature of 0.5</a:t>
            </a:r>
          </a:p>
        </p:txBody>
      </p:sp>
    </p:spTree>
    <p:extLst>
      <p:ext uri="{BB962C8B-B14F-4D97-AF65-F5344CB8AC3E}">
        <p14:creationId xmlns:p14="http://schemas.microsoft.com/office/powerpoint/2010/main" val="3031772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70FA4-5F4F-2A21-8C3E-4531EC3F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642EE5-B1C2-11CE-7D9E-C64859B8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84" y="1807321"/>
            <a:ext cx="9952602" cy="32433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C9F44A-E3E8-6C69-C413-1C6F169855A9}"/>
              </a:ext>
            </a:extLst>
          </p:cNvPr>
          <p:cNvSpPr txBox="1"/>
          <p:nvPr/>
        </p:nvSpPr>
        <p:spPr>
          <a:xfrm>
            <a:off x="547884" y="1265366"/>
            <a:ext cx="1134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test four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lang="en-US" dirty="0"/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lang="en-US" dirty="0"/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r>
              <a:rPr lang="en-US" dirty="0"/>
              <a:t>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US" dirty="0"/>
              <a:t> and evaluate the models in both the fast and the slow mode.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A9B8C6-1331-FF14-2AAD-3C1DB5E16861}"/>
              </a:ext>
            </a:extLst>
          </p:cNvPr>
          <p:cNvSpPr txBox="1"/>
          <p:nvPr/>
        </p:nvSpPr>
        <p:spPr>
          <a:xfrm>
            <a:off x="547884" y="5223302"/>
            <a:ext cx="400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Aug-MATH</a:t>
            </a:r>
            <a:r>
              <a:rPr lang="en-US" dirty="0"/>
              <a:t> VS </a:t>
            </a:r>
            <a:r>
              <a:rPr lang="en-US" b="1" dirty="0"/>
              <a:t>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Baseline</a:t>
            </a:r>
            <a:r>
              <a:rPr lang="en-US" dirty="0"/>
              <a:t> VS </a:t>
            </a:r>
            <a:r>
              <a:rPr lang="en-US" b="1" dirty="0"/>
              <a:t>Trace Dropping</a:t>
            </a:r>
          </a:p>
        </p:txBody>
      </p:sp>
    </p:spTree>
    <p:extLst>
      <p:ext uri="{BB962C8B-B14F-4D97-AF65-F5344CB8AC3E}">
        <p14:creationId xmlns:p14="http://schemas.microsoft.com/office/powerpoint/2010/main" val="150261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F3120-2BEB-FEF7-C745-686A6EF6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4E33C0-7DDF-3C7D-9931-F3B6A37FB2BA}"/>
              </a:ext>
            </a:extLst>
          </p:cNvPr>
          <p:cNvSpPr txBox="1"/>
          <p:nvPr/>
        </p:nvSpPr>
        <p:spPr>
          <a:xfrm>
            <a:off x="425082" y="1413645"/>
            <a:ext cx="6109854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Problem: Sequence to 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Solution: Step by step (trace)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</a:t>
            </a:r>
            <a:r>
              <a:rPr lang="en-US" sz="1800" dirty="0"/>
              <a:t>: trace dropping (</a:t>
            </a:r>
            <a:r>
              <a:rPr lang="en-US" dirty="0"/>
              <a:t>synthesis</a:t>
            </a:r>
            <a:r>
              <a:rPr lang="en-US" sz="1800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935236D-875B-8B6B-49BD-44E1D20680CB}"/>
              </a:ext>
            </a:extLst>
          </p:cNvPr>
          <p:cNvSpPr txBox="1"/>
          <p:nvPr/>
        </p:nvSpPr>
        <p:spPr>
          <a:xfrm>
            <a:off x="361508" y="1403364"/>
            <a:ext cx="7482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C2B33"/>
                </a:solidFill>
                <a:effectLst/>
              </a:rPr>
              <a:t>FAIR</a:t>
            </a:r>
            <a:r>
              <a:rPr lang="en-US" b="0" i="0" dirty="0">
                <a:solidFill>
                  <a:srgbClr val="1C2B33"/>
                </a:solidFill>
                <a:effectLst/>
              </a:rPr>
              <a:t>: The </a:t>
            </a:r>
            <a:r>
              <a:rPr lang="en-US" b="1" i="0" dirty="0">
                <a:solidFill>
                  <a:srgbClr val="1C2B33"/>
                </a:solidFill>
                <a:effectLst/>
              </a:rPr>
              <a:t>F</a:t>
            </a:r>
            <a:r>
              <a:rPr lang="en-US" b="0" i="0" dirty="0">
                <a:solidFill>
                  <a:srgbClr val="1C2B33"/>
                </a:solidFill>
                <a:effectLst/>
              </a:rPr>
              <a:t>undamental </a:t>
            </a:r>
            <a:r>
              <a:rPr lang="en-US" b="1" i="0" dirty="0">
                <a:solidFill>
                  <a:srgbClr val="1C2B33"/>
                </a:solidFill>
                <a:effectLst/>
              </a:rPr>
              <a:t>AI</a:t>
            </a:r>
            <a:r>
              <a:rPr lang="en-US" b="0" i="0" dirty="0">
                <a:solidFill>
                  <a:srgbClr val="1C2B33"/>
                </a:solidFill>
                <a:effectLst/>
              </a:rPr>
              <a:t> </a:t>
            </a:r>
            <a:r>
              <a:rPr lang="en-US" b="1" i="0" dirty="0">
                <a:solidFill>
                  <a:srgbClr val="1C2B33"/>
                </a:solidFill>
                <a:effectLst/>
              </a:rPr>
              <a:t>R</a:t>
            </a:r>
            <a:r>
              <a:rPr lang="en-US" b="0" i="0" dirty="0">
                <a:solidFill>
                  <a:srgbClr val="1C2B33"/>
                </a:solidFill>
                <a:effectLst/>
              </a:rPr>
              <a:t>esearch team at </a:t>
            </a:r>
            <a:r>
              <a:rPr lang="en-US" dirty="0">
                <a:solidFill>
                  <a:srgbClr val="1C2B33"/>
                </a:solidFill>
              </a:rPr>
              <a:t>  </a:t>
            </a:r>
            <a:r>
              <a:rPr lang="en-US" b="0" i="0" dirty="0">
                <a:solidFill>
                  <a:srgbClr val="1C2B33"/>
                </a:solidFill>
                <a:effectLst/>
              </a:rPr>
              <a:t>        le   led by </a:t>
            </a:r>
            <a:r>
              <a:rPr lang="en-US" dirty="0"/>
              <a:t>Yann LeCun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E8E501-7A1F-1536-AF59-AEE6E310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Authors</a:t>
            </a:r>
            <a:endParaRPr lang="zh-CN" alt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DD30787-A872-3048-CF16-128AE70CE2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0218" y="332206"/>
            <a:ext cx="116846" cy="1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EE3543-52CF-2547-FC85-8F6BAB9E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95" y="1478522"/>
            <a:ext cx="774380" cy="2190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9C75F68-3107-139A-1637-259F3F8CF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8" y="2189663"/>
            <a:ext cx="2074750" cy="22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1B6E180-D70D-61AA-9572-8C340E3DC6BE}"/>
              </a:ext>
            </a:extLst>
          </p:cNvPr>
          <p:cNvSpPr txBox="1"/>
          <p:nvPr/>
        </p:nvSpPr>
        <p:spPr>
          <a:xfrm>
            <a:off x="2951822" y="2189663"/>
            <a:ext cx="865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</a:rPr>
              <a:t>Yuandong</a:t>
            </a:r>
            <a:r>
              <a:rPr lang="en-US" b="1" i="0" dirty="0">
                <a:solidFill>
                  <a:srgbClr val="000000"/>
                </a:solidFill>
                <a:effectLst/>
              </a:rPr>
              <a:t> Tian(</a:t>
            </a:r>
            <a:r>
              <a:rPr lang="zh-CN" altLang="en-US" b="1" i="0" dirty="0">
                <a:solidFill>
                  <a:srgbClr val="000000"/>
                </a:solidFill>
                <a:effectLst/>
                <a:ea typeface="黑体" panose="02010609060101010101" pitchFamily="49" charset="-122"/>
              </a:rPr>
              <a:t>田渊栋</a:t>
            </a:r>
            <a:r>
              <a:rPr lang="en-US" b="1" i="0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is a Research Scientist Director in FAIR, leading the group of reasoning, planning and decision-making with Large Language Models (LLMs).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ED663F-648B-4FE0-FD1B-27E3E27561E6}"/>
              </a:ext>
            </a:extLst>
          </p:cNvPr>
          <p:cNvSpPr txBox="1"/>
          <p:nvPr/>
        </p:nvSpPr>
        <p:spPr>
          <a:xfrm>
            <a:off x="2951822" y="2969013"/>
            <a:ext cx="845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</a:rPr>
              <a:t>Research Directions: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Decision-Making, Optimization, Representation Learning, LLMs</a:t>
            </a:r>
            <a:endParaRPr 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1D286C2-A9DE-8E67-DBC2-6DFC87B3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014" y="3599889"/>
            <a:ext cx="2094074" cy="256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54259-A38C-BB56-D1DE-65B5838D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>
            <a:extLst>
              <a:ext uri="{FF2B5EF4-FFF2-40B4-BE49-F238E27FC236}">
                <a16:creationId xmlns:a16="http://schemas.microsoft.com/office/drawing/2014/main" id="{86E794E9-AFC6-BCD4-826A-412518FE3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>
            <a:extLst>
              <a:ext uri="{FF2B5EF4-FFF2-40B4-BE49-F238E27FC236}">
                <a16:creationId xmlns:a16="http://schemas.microsoft.com/office/drawing/2014/main" id="{837D62D9-5483-55EB-2EDA-0E175D081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8805F8-0646-3C5E-A3C1-20DEAEC74438}"/>
              </a:ext>
            </a:extLst>
          </p:cNvPr>
          <p:cNvSpPr txBox="1"/>
          <p:nvPr/>
        </p:nvSpPr>
        <p:spPr>
          <a:xfrm>
            <a:off x="4112799" y="2555123"/>
            <a:ext cx="39664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/>
              <a:t>Section 1</a:t>
            </a:r>
          </a:p>
          <a:p>
            <a:pPr algn="ctr"/>
            <a:r>
              <a:rPr lang="en-US" altLang="zh-CN" sz="5400" dirty="0"/>
              <a:t>Preliminaries</a:t>
            </a:r>
            <a:endParaRPr lang="zh-CN" altLang="en-US" sz="3200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3" name="Picture 4" descr="Ke Xue @ LAMDA">
            <a:extLst>
              <a:ext uri="{FF2B5EF4-FFF2-40B4-BE49-F238E27FC236}">
                <a16:creationId xmlns:a16="http://schemas.microsoft.com/office/drawing/2014/main" id="{78C21B07-3E92-9708-5939-904E9348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1" y="245854"/>
            <a:ext cx="1719317" cy="7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72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B6395-FFFA-535D-995B-171847EE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Navigation Task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686927-EBB9-55F9-7B97-38FDA658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59" y="3085795"/>
            <a:ext cx="2778492" cy="1375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7AA16F-8015-5026-B677-5C12E768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556"/>
          <a:stretch/>
        </p:blipFill>
        <p:spPr>
          <a:xfrm>
            <a:off x="6269832" y="2134456"/>
            <a:ext cx="1415662" cy="1639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EA7169-9F17-EB78-268F-7E7BDAC8AAB1}"/>
              </a:ext>
            </a:extLst>
          </p:cNvPr>
          <p:cNvSpPr txBox="1"/>
          <p:nvPr/>
        </p:nvSpPr>
        <p:spPr>
          <a:xfrm>
            <a:off x="2547645" y="2712904"/>
            <a:ext cx="705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Maze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E123F9-2727-98C9-3453-C4EFC344B97F}"/>
              </a:ext>
            </a:extLst>
          </p:cNvPr>
          <p:cNvSpPr txBox="1"/>
          <p:nvPr/>
        </p:nvSpPr>
        <p:spPr>
          <a:xfrm>
            <a:off x="491205" y="1306224"/>
            <a:ext cx="11222183" cy="401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goal is to find the shortest path from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US" dirty="0"/>
              <a:t>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US" dirty="0"/>
              <a:t>without entering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cell</a:t>
            </a:r>
            <a:r>
              <a:rPr lang="en-US" dirty="0"/>
              <a:t>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5C8A97E-ADF9-AD7D-1247-09AD52FA5D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340"/>
          <a:stretch/>
        </p:blipFill>
        <p:spPr>
          <a:xfrm>
            <a:off x="6269832" y="4200835"/>
            <a:ext cx="1263269" cy="1639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箭头: 右弧形 14">
            <a:extLst>
              <a:ext uri="{FF2B5EF4-FFF2-40B4-BE49-F238E27FC236}">
                <a16:creationId xmlns:a16="http://schemas.microsoft.com/office/drawing/2014/main" id="{9C0986DE-7693-398D-B282-EAE7AE6DFBFE}"/>
              </a:ext>
            </a:extLst>
          </p:cNvPr>
          <p:cNvSpPr/>
          <p:nvPr/>
        </p:nvSpPr>
        <p:spPr>
          <a:xfrm>
            <a:off x="7902150" y="3241400"/>
            <a:ext cx="780872" cy="1451619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3E593C47-C075-DE57-06E6-A5534B225490}"/>
              </a:ext>
            </a:extLst>
          </p:cNvPr>
          <p:cNvSpPr/>
          <p:nvPr/>
        </p:nvSpPr>
        <p:spPr>
          <a:xfrm rot="20360137">
            <a:off x="4710259" y="3100234"/>
            <a:ext cx="1231753" cy="282330"/>
          </a:xfrm>
          <a:prstGeom prst="rightArrow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BF1F2F9-B964-0F2C-2174-E8369721D048}"/>
              </a:ext>
            </a:extLst>
          </p:cNvPr>
          <p:cNvSpPr/>
          <p:nvPr/>
        </p:nvSpPr>
        <p:spPr>
          <a:xfrm rot="2262169">
            <a:off x="4640934" y="4284853"/>
            <a:ext cx="1393282" cy="282330"/>
          </a:xfrm>
          <a:prstGeom prst="rightArrow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E43187-2BD7-65C1-3386-FB5756346B98}"/>
              </a:ext>
            </a:extLst>
          </p:cNvPr>
          <p:cNvSpPr txBox="1"/>
          <p:nvPr/>
        </p:nvSpPr>
        <p:spPr>
          <a:xfrm>
            <a:off x="4667124" y="3553076"/>
            <a:ext cx="1386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Tokenization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F84966-9317-0FAE-047C-EF8F4C13D42B}"/>
              </a:ext>
            </a:extLst>
          </p:cNvPr>
          <p:cNvSpPr txBox="1"/>
          <p:nvPr/>
        </p:nvSpPr>
        <p:spPr>
          <a:xfrm rot="20352618">
            <a:off x="4926745" y="2895007"/>
            <a:ext cx="642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task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757053-B161-9D19-ECE9-E24811238789}"/>
              </a:ext>
            </a:extLst>
          </p:cNvPr>
          <p:cNvSpPr txBox="1"/>
          <p:nvPr/>
        </p:nvSpPr>
        <p:spPr>
          <a:xfrm rot="2337818">
            <a:off x="4943667" y="4082642"/>
            <a:ext cx="995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8EF5D19-37C1-C793-32BD-44F401A3D77D}"/>
              </a:ext>
            </a:extLst>
          </p:cNvPr>
          <p:cNvSpPr/>
          <p:nvPr/>
        </p:nvSpPr>
        <p:spPr>
          <a:xfrm>
            <a:off x="1304805" y="2531603"/>
            <a:ext cx="3160930" cy="22192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DC2A0C8-0413-EDC0-EDF0-44970F4394F8}"/>
              </a:ext>
            </a:extLst>
          </p:cNvPr>
          <p:cNvSpPr txBox="1"/>
          <p:nvPr/>
        </p:nvSpPr>
        <p:spPr>
          <a:xfrm>
            <a:off x="8814056" y="3561827"/>
            <a:ext cx="186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</a:t>
            </a:r>
            <a:r>
              <a:rPr lang="en-US" altLang="zh-CN" dirty="0"/>
              <a:t>model to perform planning?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6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  <p:bldP spid="19" grpId="0"/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F4829-4581-E8E6-EEF0-EF945352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4EF06F-A7DE-05BB-66B1-579112BB1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512"/>
          <a:stretch/>
        </p:blipFill>
        <p:spPr>
          <a:xfrm>
            <a:off x="2261671" y="2168866"/>
            <a:ext cx="7562860" cy="35634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8D883F-3EA8-AAC1-4302-B32281D4F14C}"/>
              </a:ext>
            </a:extLst>
          </p:cNvPr>
          <p:cNvSpPr txBox="1"/>
          <p:nvPr/>
        </p:nvSpPr>
        <p:spPr>
          <a:xfrm>
            <a:off x="2261671" y="1434462"/>
            <a:ext cx="581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A* algorithm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8409E6-D005-ED20-5490-017E59E2F72E}"/>
              </a:ext>
            </a:extLst>
          </p:cNvPr>
          <p:cNvSpPr txBox="1"/>
          <p:nvPr/>
        </p:nvSpPr>
        <p:spPr>
          <a:xfrm>
            <a:off x="4396299" y="2275327"/>
            <a:ext cx="757592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4869D0-AD20-C082-FBC1-C961FD42F9B0}"/>
              </a:ext>
            </a:extLst>
          </p:cNvPr>
          <p:cNvSpPr txBox="1"/>
          <p:nvPr/>
        </p:nvSpPr>
        <p:spPr>
          <a:xfrm>
            <a:off x="2553645" y="4332097"/>
            <a:ext cx="6051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5048C7-0BE6-9CCA-0876-4C9B78D994DA}"/>
              </a:ext>
            </a:extLst>
          </p:cNvPr>
          <p:cNvSpPr txBox="1"/>
          <p:nvPr/>
        </p:nvSpPr>
        <p:spPr>
          <a:xfrm>
            <a:off x="2546088" y="5251653"/>
            <a:ext cx="12853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0878AE8-F397-F087-7D99-697BCE1C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598" y="5287798"/>
            <a:ext cx="5585944" cy="33530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1CFBFDE-54D7-8A70-B0B3-1F03A10D9BD9}"/>
              </a:ext>
            </a:extLst>
          </p:cNvPr>
          <p:cNvSpPr/>
          <p:nvPr/>
        </p:nvSpPr>
        <p:spPr>
          <a:xfrm>
            <a:off x="8964543" y="5287797"/>
            <a:ext cx="776462" cy="33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4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4A2B2-866C-B56A-B57A-751BA689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Trace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4A0099-56DA-192E-CA38-833DDCF9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4" y="2301065"/>
            <a:ext cx="10384580" cy="380768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B2CB4BD6-C2A8-37D3-D2F3-722545A99999}"/>
              </a:ext>
            </a:extLst>
          </p:cNvPr>
          <p:cNvGrpSpPr/>
          <p:nvPr/>
        </p:nvGrpSpPr>
        <p:grpSpPr>
          <a:xfrm>
            <a:off x="656233" y="1352101"/>
            <a:ext cx="3991338" cy="693478"/>
            <a:chOff x="361508" y="1252934"/>
            <a:chExt cx="3991338" cy="69347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2296243-AE28-46E7-71F2-08EF0A45D5CE}"/>
                </a:ext>
              </a:extLst>
            </p:cNvPr>
            <p:cNvGrpSpPr/>
            <p:nvPr/>
          </p:nvGrpSpPr>
          <p:grpSpPr>
            <a:xfrm>
              <a:off x="437079" y="1252934"/>
              <a:ext cx="3915767" cy="693478"/>
              <a:chOff x="361509" y="1325129"/>
              <a:chExt cx="3915767" cy="69347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A074D9-401B-9209-371B-8884E04EAF3F}"/>
                  </a:ext>
                </a:extLst>
              </p:cNvPr>
              <p:cNvSpPr txBox="1"/>
              <p:nvPr/>
            </p:nvSpPr>
            <p:spPr>
              <a:xfrm>
                <a:off x="1371600" y="1649275"/>
                <a:ext cx="2905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the current search frontiers</a:t>
                </a: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136C0E-3F90-98CC-70EB-712C702474CF}"/>
                  </a:ext>
                </a:extLst>
              </p:cNvPr>
              <p:cNvSpPr txBox="1"/>
              <p:nvPr/>
            </p:nvSpPr>
            <p:spPr>
              <a:xfrm>
                <a:off x="1371600" y="1325129"/>
                <a:ext cx="2225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all searched nodes</a:t>
                </a:r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3E32D567-834D-3E90-7235-EC764428C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509" y="1363720"/>
                <a:ext cx="1081883" cy="577705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EC97C67-EFA1-98F9-15F8-562D55AF5109}"/>
                  </a:ext>
                </a:extLst>
              </p:cNvPr>
              <p:cNvSpPr/>
              <p:nvPr/>
            </p:nvSpPr>
            <p:spPr>
              <a:xfrm>
                <a:off x="1371600" y="1419111"/>
                <a:ext cx="83127" cy="1813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B6839B-6176-3EA4-0584-5D12E397C6A1}"/>
                </a:ext>
              </a:extLst>
            </p:cNvPr>
            <p:cNvSpPr/>
            <p:nvPr/>
          </p:nvSpPr>
          <p:spPr>
            <a:xfrm>
              <a:off x="361508" y="1252934"/>
              <a:ext cx="3870425" cy="6934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309F94BA-BC3E-60BD-42DE-1CF78DD28187}"/>
              </a:ext>
            </a:extLst>
          </p:cNvPr>
          <p:cNvSpPr/>
          <p:nvPr/>
        </p:nvSpPr>
        <p:spPr>
          <a:xfrm>
            <a:off x="6544383" y="2728085"/>
            <a:ext cx="2199096" cy="208573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394452-4401-C1FF-E494-B2B70153EA8A}"/>
              </a:ext>
            </a:extLst>
          </p:cNvPr>
          <p:cNvSpPr txBox="1"/>
          <p:nvPr/>
        </p:nvSpPr>
        <p:spPr>
          <a:xfrm>
            <a:off x="8836052" y="3695866"/>
            <a:ext cx="1509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Manhattan distance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4406EDA-BDA3-FADE-E99C-FDA66D1F9075}"/>
              </a:ext>
            </a:extLst>
          </p:cNvPr>
          <p:cNvSpPr txBox="1"/>
          <p:nvPr/>
        </p:nvSpPr>
        <p:spPr>
          <a:xfrm>
            <a:off x="8773707" y="4486807"/>
            <a:ext cx="179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token sequence</a:t>
            </a:r>
          </a:p>
        </p:txBody>
      </p:sp>
    </p:spTree>
    <p:extLst>
      <p:ext uri="{BB962C8B-B14F-4D97-AF65-F5344CB8AC3E}">
        <p14:creationId xmlns:p14="http://schemas.microsoft.com/office/powerpoint/2010/main" val="47256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D7B0B-EBAA-D9D1-50FB-ECEACD12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>
            <a:extLst>
              <a:ext uri="{FF2B5EF4-FFF2-40B4-BE49-F238E27FC236}">
                <a16:creationId xmlns:a16="http://schemas.microsoft.com/office/drawing/2014/main" id="{9B70DC6E-8C3C-5753-EE32-086BC34D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>
            <a:extLst>
              <a:ext uri="{FF2B5EF4-FFF2-40B4-BE49-F238E27FC236}">
                <a16:creationId xmlns:a16="http://schemas.microsoft.com/office/drawing/2014/main" id="{7CF27FAF-1FDF-0234-139E-12384498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5F2F28-BC63-D169-8C49-D1410D935E89}"/>
              </a:ext>
            </a:extLst>
          </p:cNvPr>
          <p:cNvSpPr txBox="1"/>
          <p:nvPr/>
        </p:nvSpPr>
        <p:spPr>
          <a:xfrm>
            <a:off x="3800820" y="2555123"/>
            <a:ext cx="45903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/>
              <a:t>Section 2</a:t>
            </a:r>
          </a:p>
          <a:p>
            <a:pPr algn="ctr"/>
            <a:r>
              <a:rPr lang="en-US" altLang="zh-CN" sz="5400" dirty="0"/>
              <a:t>Trace Dropping </a:t>
            </a:r>
            <a:endParaRPr lang="zh-CN" altLang="en-US" sz="3200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3" name="Picture 4" descr="Ke Xue @ LAMDA">
            <a:extLst>
              <a:ext uri="{FF2B5EF4-FFF2-40B4-BE49-F238E27FC236}">
                <a16:creationId xmlns:a16="http://schemas.microsoft.com/office/drawing/2014/main" id="{5AD6AAFB-16C4-8F6E-A119-062247857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1" y="245854"/>
            <a:ext cx="1719317" cy="7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181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3A560-C0FC-4A1F-2730-4FFEF1BE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trace dropping strategy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84F0F-568A-9EF4-DBB6-C897746E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248"/>
          <a:stretch/>
        </p:blipFill>
        <p:spPr>
          <a:xfrm>
            <a:off x="500653" y="2661746"/>
            <a:ext cx="5386269" cy="254051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E53063-1A99-D4D9-BCC9-7ABFE114F819}"/>
              </a:ext>
            </a:extLst>
          </p:cNvPr>
          <p:cNvGrpSpPr/>
          <p:nvPr/>
        </p:nvGrpSpPr>
        <p:grpSpPr>
          <a:xfrm>
            <a:off x="500653" y="5291570"/>
            <a:ext cx="7177284" cy="369332"/>
            <a:chOff x="500653" y="4860548"/>
            <a:chExt cx="7177284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FA417F-8B53-49EE-377D-E39D64186A8A}"/>
                </a:ext>
              </a:extLst>
            </p:cNvPr>
            <p:cNvSpPr txBox="1"/>
            <p:nvPr/>
          </p:nvSpPr>
          <p:spPr>
            <a:xfrm>
              <a:off x="500653" y="4860548"/>
              <a:ext cx="52859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Training: Randomly sample the dropping strategy from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1F5F747-9C73-38D5-D0DF-A62537CA1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1054" y="4925454"/>
              <a:ext cx="1966883" cy="23952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F2135B5-D4E8-4CDB-8C8E-C59EADEEA40D}"/>
              </a:ext>
            </a:extLst>
          </p:cNvPr>
          <p:cNvSpPr txBox="1"/>
          <p:nvPr/>
        </p:nvSpPr>
        <p:spPr>
          <a:xfrm>
            <a:off x="634790" y="1197098"/>
            <a:ext cx="8161587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Motivation: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Results of previous experiments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Shortcuts (System 1 thinking)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Dropout technique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932E31-62E7-28C9-F40D-F891CF6521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52"/>
          <a:stretch/>
        </p:blipFill>
        <p:spPr>
          <a:xfrm>
            <a:off x="6305080" y="2596840"/>
            <a:ext cx="4634345" cy="2540518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B5E497-FCD5-EA3E-4D86-117221105F2E}"/>
              </a:ext>
            </a:extLst>
          </p:cNvPr>
          <p:cNvGrpSpPr/>
          <p:nvPr/>
        </p:nvGrpSpPr>
        <p:grpSpPr>
          <a:xfrm>
            <a:off x="500653" y="5672586"/>
            <a:ext cx="5981798" cy="369332"/>
            <a:chOff x="500653" y="5703040"/>
            <a:chExt cx="5981798" cy="36933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444CEB5-885C-B707-DE7D-763288CE3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1616" y="5770006"/>
              <a:ext cx="2441592" cy="23540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EC78646-C383-EE31-FBF4-1C1FF276BA3B}"/>
                </a:ext>
              </a:extLst>
            </p:cNvPr>
            <p:cNvSpPr txBox="1"/>
            <p:nvPr/>
          </p:nvSpPr>
          <p:spPr>
            <a:xfrm>
              <a:off x="500653" y="5703040"/>
              <a:ext cx="21965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Experimental choice:</a:t>
              </a: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813E0B9-BC2A-3919-7423-B8BB9D994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3209" y="5760389"/>
              <a:ext cx="1419242" cy="237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08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7C656-0FF0-2CB5-D814-89106A8C3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Generation (Slow Mode)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1F3F75-0298-435F-942C-49A052A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4" y="1360264"/>
            <a:ext cx="4367960" cy="43679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0C096C-F952-F78C-9E9F-F22157FB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34" y="1421091"/>
            <a:ext cx="4367960" cy="43679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6038AF-7F03-EAFE-1C9E-B26FFB61E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611" y="1282214"/>
            <a:ext cx="6188103" cy="2391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7ADD28-F85F-B9B7-0A06-00D436B01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611" y="3778862"/>
            <a:ext cx="6188103" cy="247940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FEF9B81-5AEE-B05A-0BF4-22424A0C3FC4}"/>
              </a:ext>
            </a:extLst>
          </p:cNvPr>
          <p:cNvSpPr/>
          <p:nvPr/>
        </p:nvSpPr>
        <p:spPr>
          <a:xfrm>
            <a:off x="6695524" y="1345150"/>
            <a:ext cx="2304893" cy="15869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9D675E-EDEF-40F5-C513-ED6A9C30985C}"/>
              </a:ext>
            </a:extLst>
          </p:cNvPr>
          <p:cNvSpPr txBox="1"/>
          <p:nvPr/>
        </p:nvSpPr>
        <p:spPr>
          <a:xfrm>
            <a:off x="351412" y="1345150"/>
            <a:ext cx="39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Inject a control token(</a:t>
            </a:r>
            <a:r>
              <a:rPr lang="en-US" dirty="0">
                <a:latin typeface="Amasis MT Pro Medium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create</a:t>
            </a:r>
            <a:r>
              <a:rPr lang="en-US" dirty="0"/>
              <a:t>) after </a:t>
            </a:r>
            <a:r>
              <a:rPr lang="en-US" dirty="0" err="1">
                <a:latin typeface="Amasis MT Pro Medium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bos</a:t>
            </a:r>
            <a:endParaRPr lang="en-US" dirty="0">
              <a:latin typeface="Amasis MT Pro Medium" panose="020F05020202040302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386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23546</TotalTime>
  <Words>546</Words>
  <Application>Microsoft Office PowerPoint</Application>
  <PresentationFormat>宽屏</PresentationFormat>
  <Paragraphs>93</Paragraphs>
  <Slides>19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DengXian</vt:lpstr>
      <vt:lpstr>SimHei</vt:lpstr>
      <vt:lpstr>Yu Gothic UI Semilight</vt:lpstr>
      <vt:lpstr>Aldhabi</vt:lpstr>
      <vt:lpstr>Amasis MT Pro Medium</vt:lpstr>
      <vt:lpstr>Arial</vt:lpstr>
      <vt:lpstr>Arial Narrow</vt:lpstr>
      <vt:lpstr>Calibri</vt:lpstr>
      <vt:lpstr>Cambria Math</vt:lpstr>
      <vt:lpstr>Lato</vt:lpstr>
      <vt:lpstr>MS Reference Sans Serif</vt:lpstr>
      <vt:lpstr>Times New Roman</vt:lpstr>
      <vt:lpstr>自定义设计方案</vt:lpstr>
      <vt:lpstr>Dualformer: Controllable Fast and Slow Thinking by Learning with Randomized Reasoning Traces</vt:lpstr>
      <vt:lpstr>Authors</vt:lpstr>
      <vt:lpstr>PowerPoint 演示文稿</vt:lpstr>
      <vt:lpstr>Maze Navigation Task</vt:lpstr>
      <vt:lpstr>Review </vt:lpstr>
      <vt:lpstr>Execution Trace</vt:lpstr>
      <vt:lpstr>PowerPoint 演示文稿</vt:lpstr>
      <vt:lpstr>Structured trace dropping strategy</vt:lpstr>
      <vt:lpstr>Controllable Generation (Slow Mode)</vt:lpstr>
      <vt:lpstr>Controllable Generation (Fast Mode)</vt:lpstr>
      <vt:lpstr>Experimental Results</vt:lpstr>
      <vt:lpstr>PowerPoint 演示文稿</vt:lpstr>
      <vt:lpstr>Main Idea</vt:lpstr>
      <vt:lpstr>Synthetic Data Generation</vt:lpstr>
      <vt:lpstr>Aug-MATH Dataset </vt:lpstr>
      <vt:lpstr>Finetune Details</vt:lpstr>
      <vt:lpstr>Evaluation</vt:lpstr>
      <vt:lpstr>Results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欣爽 张</dc:creator>
  <cp:lastModifiedBy>Xinshuang Zhang (FESCO Adecco Human Resources)</cp:lastModifiedBy>
  <cp:revision>73</cp:revision>
  <dcterms:created xsi:type="dcterms:W3CDTF">2023-10-18T07:39:30Z</dcterms:created>
  <dcterms:modified xsi:type="dcterms:W3CDTF">2024-10-29T10:25:04Z</dcterms:modified>
</cp:coreProperties>
</file>